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1"/>
  </p:notesMasterIdLst>
  <p:handoutMasterIdLst>
    <p:handoutMasterId r:id="rId12"/>
  </p:handoutMasterIdLst>
  <p:sldIdLst>
    <p:sldId id="374" r:id="rId3"/>
    <p:sldId id="375" r:id="rId4"/>
    <p:sldId id="450" r:id="rId5"/>
    <p:sldId id="392" r:id="rId6"/>
    <p:sldId id="396" r:id="rId7"/>
    <p:sldId id="461" r:id="rId8"/>
    <p:sldId id="462" r:id="rId9"/>
    <p:sldId id="460" r:id="rId1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6" d="100"/>
          <a:sy n="116" d="100"/>
        </p:scale>
        <p:origin x="-1458" y="-10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5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7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2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9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2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1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3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5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비트맵 이미지" r:id="rId12" imgW="4029637" imgH="1228571" progId="PBrush">
                  <p:embed/>
                </p:oleObj>
              </mc:Choice>
              <mc:Fallback>
                <p:oleObj name="비트맵 이미지" r:id="rId12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2014.12.26</a:t>
            </a:r>
            <a:endParaRPr lang="en-US" altLang="ko-KR" sz="1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SD_00_00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_VC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변경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346783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2014. 12. 26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83922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오더의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단계에 대해 이해하고 진행할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232969"/>
              </p:ext>
            </p:extLst>
          </p:nvPr>
        </p:nvGraphicFramePr>
        <p:xfrm>
          <a:off x="514351" y="1557337"/>
          <a:ext cx="8856663" cy="323818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접수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고객으로부터의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VC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  접수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기술팀 담당 요청 및 완료 회신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기술팀 담당에 해당 제품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/VC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요청 및 변경완료 회신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변경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VC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적용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 오더의 품목에 대해 변경된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VC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정보 적용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VA02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내용 확인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 Order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별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VC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현황에서 변경 내용 확인 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ZSDR0470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관련부서 내용 공유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기술팀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생산관리파트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진행중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오더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와 관련내용을 공유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28079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내용 접수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기술팀 관련 담당에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요청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기술팀 회신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 에서 해당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변경내용 적용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26" y="2474906"/>
            <a:ext cx="3599548" cy="291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7486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8"/>
          <p:cNvSpPr/>
          <p:nvPr>
            <p:custDataLst>
              <p:tags r:id="rId1"/>
            </p:custDataLst>
          </p:nvPr>
        </p:nvSpPr>
        <p:spPr>
          <a:xfrm>
            <a:off x="1766491" y="3189619"/>
            <a:ext cx="74354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73" y="1870118"/>
            <a:ext cx="4903958" cy="2949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90349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품목 라인 클릭 후 하단의 품목세부사항 버튼을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43751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8"/>
          <p:cNvSpPr/>
          <p:nvPr>
            <p:custDataLst>
              <p:tags r:id="rId1"/>
            </p:custDataLst>
          </p:nvPr>
        </p:nvSpPr>
        <p:spPr>
          <a:xfrm>
            <a:off x="456674" y="2424397"/>
            <a:ext cx="161164" cy="2364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8"/>
          <p:cNvSpPr/>
          <p:nvPr>
            <p:custDataLst>
              <p:tags r:id="rId2"/>
            </p:custDataLst>
          </p:nvPr>
        </p:nvSpPr>
        <p:spPr>
          <a:xfrm>
            <a:off x="2404923" y="4487975"/>
            <a:ext cx="161164" cy="2364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3" name="직선 화살표 연결선 2"/>
          <p:cNvCxnSpPr>
            <a:stCxn id="12" idx="2"/>
          </p:cNvCxnSpPr>
          <p:nvPr/>
        </p:nvCxnSpPr>
        <p:spPr>
          <a:xfrm>
            <a:off x="537256" y="2660823"/>
            <a:ext cx="1867667" cy="182715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5" y="4091379"/>
            <a:ext cx="2778983" cy="79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2421" y="3677623"/>
            <a:ext cx="3916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+mn-ea"/>
                <a:ea typeface="+mn-ea"/>
              </a:rPr>
              <a:t>*</a:t>
            </a:r>
            <a:r>
              <a:rPr lang="ko-KR" altLang="en-US" sz="1000" dirty="0" smtClean="0">
                <a:latin typeface="+mn-ea"/>
                <a:ea typeface="+mn-ea"/>
              </a:rPr>
              <a:t>생산이 이미 </a:t>
            </a:r>
            <a:r>
              <a:rPr lang="ko-KR" altLang="en-US" sz="1000" dirty="0" err="1" smtClean="0">
                <a:latin typeface="+mn-ea"/>
                <a:ea typeface="+mn-ea"/>
              </a:rPr>
              <a:t>진행중이거나</a:t>
            </a:r>
            <a:r>
              <a:rPr lang="en-US" altLang="ko-KR" sz="1000" dirty="0" smtClean="0">
                <a:latin typeface="+mn-ea"/>
                <a:ea typeface="+mn-ea"/>
              </a:rPr>
              <a:t>, </a:t>
            </a:r>
            <a:r>
              <a:rPr lang="ko-KR" altLang="en-US" sz="1000" dirty="0" smtClean="0">
                <a:latin typeface="+mn-ea"/>
                <a:ea typeface="+mn-ea"/>
              </a:rPr>
              <a:t>생산계획 반영상태이면 하단과 같이 </a:t>
            </a:r>
            <a:endParaRPr lang="en-US" altLang="ko-KR" sz="1000" dirty="0" smtClean="0">
              <a:latin typeface="+mn-ea"/>
              <a:ea typeface="+mn-ea"/>
            </a:endParaRPr>
          </a:p>
          <a:p>
            <a:r>
              <a:rPr lang="ko-KR" altLang="en-US" sz="1000" dirty="0" smtClean="0">
                <a:latin typeface="+mn-ea"/>
                <a:ea typeface="+mn-ea"/>
              </a:rPr>
              <a:t>메시지가 뜨며</a:t>
            </a:r>
            <a:r>
              <a:rPr lang="en-US" altLang="ko-KR" sz="1000" dirty="0" smtClean="0">
                <a:latin typeface="+mn-ea"/>
                <a:ea typeface="+mn-ea"/>
              </a:rPr>
              <a:t>, </a:t>
            </a:r>
            <a:r>
              <a:rPr lang="ko-KR" altLang="en-US" sz="1000" dirty="0" smtClean="0">
                <a:latin typeface="+mn-ea"/>
                <a:ea typeface="+mn-ea"/>
              </a:rPr>
              <a:t>실행 버튼을 누르면 다음 화면으로 이동된다</a:t>
            </a:r>
            <a:r>
              <a:rPr lang="en-US" altLang="ko-KR" sz="1000" dirty="0" smtClean="0">
                <a:latin typeface="+mn-ea"/>
                <a:ea typeface="+mn-ea"/>
              </a:rPr>
              <a:t>.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13" name="직사각형 8"/>
          <p:cNvSpPr/>
          <p:nvPr>
            <p:custDataLst>
              <p:tags r:id="rId3"/>
            </p:custDataLst>
          </p:nvPr>
        </p:nvSpPr>
        <p:spPr>
          <a:xfrm>
            <a:off x="8134339" y="4718635"/>
            <a:ext cx="161164" cy="118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72245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8" y="1808206"/>
            <a:ext cx="3556949" cy="3319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314972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버튼을 클릭하여 저장하면 자동으로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가지고 온다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43063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8"/>
          <p:cNvSpPr/>
          <p:nvPr>
            <p:custDataLst>
              <p:tags r:id="rId1"/>
            </p:custDataLst>
          </p:nvPr>
        </p:nvSpPr>
        <p:spPr>
          <a:xfrm>
            <a:off x="1898295" y="1816445"/>
            <a:ext cx="161164" cy="2364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73498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80674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적용되었는지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확인한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관련부서에 내용을 공유한다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생산반영 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기술팀 담당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생산반영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기술팀 담당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생산관리파트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43062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ZSDR0470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98" y="1498256"/>
            <a:ext cx="3208987" cy="2464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19" y="4257418"/>
            <a:ext cx="5015041" cy="100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8"/>
          <p:cNvSpPr/>
          <p:nvPr>
            <p:custDataLst>
              <p:tags r:id="rId1"/>
            </p:custDataLst>
          </p:nvPr>
        </p:nvSpPr>
        <p:spPr>
          <a:xfrm>
            <a:off x="3290489" y="4847969"/>
            <a:ext cx="614245" cy="3006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771" y="3182981"/>
            <a:ext cx="2499927" cy="2148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41246" y="2782871"/>
            <a:ext cx="3977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1000" dirty="0" smtClean="0">
                <a:latin typeface="+mn-ea"/>
                <a:ea typeface="+mn-ea"/>
              </a:rPr>
              <a:t>*</a:t>
            </a:r>
            <a:r>
              <a:rPr lang="ko-KR" altLang="en-US" sz="1000" dirty="0" smtClean="0">
                <a:latin typeface="+mn-ea"/>
                <a:ea typeface="+mn-ea"/>
              </a:rPr>
              <a:t>생산반영 유무는 </a:t>
            </a:r>
            <a:r>
              <a:rPr lang="ko-KR" altLang="en-US" sz="1000" dirty="0" err="1" smtClean="0">
                <a:latin typeface="+mn-ea"/>
                <a:ea typeface="+mn-ea"/>
              </a:rPr>
              <a:t>판매오더</a:t>
            </a:r>
            <a:r>
              <a:rPr lang="ko-KR" altLang="en-US" sz="1000" dirty="0" smtClean="0">
                <a:latin typeface="+mn-ea"/>
                <a:ea typeface="+mn-ea"/>
              </a:rPr>
              <a:t> 조회에서 거부사유 정보 유무로</a:t>
            </a:r>
            <a:endParaRPr lang="en-US" altLang="ko-KR" sz="1000" dirty="0" smtClean="0">
              <a:latin typeface="+mn-ea"/>
              <a:ea typeface="+mn-ea"/>
            </a:endParaRPr>
          </a:p>
          <a:p>
            <a:pPr algn="l"/>
            <a:r>
              <a:rPr lang="ko-KR" altLang="en-US" sz="1000" dirty="0" smtClean="0">
                <a:latin typeface="+mn-ea"/>
                <a:ea typeface="+mn-ea"/>
              </a:rPr>
              <a:t>판단 가능합니다</a:t>
            </a:r>
            <a:r>
              <a:rPr lang="en-US" altLang="ko-KR" sz="1000" dirty="0" smtClean="0">
                <a:latin typeface="+mn-ea"/>
                <a:ea typeface="+mn-ea"/>
              </a:rPr>
              <a:t>. (</a:t>
            </a:r>
            <a:r>
              <a:rPr lang="ko-KR" altLang="en-US" sz="1000" dirty="0" smtClean="0">
                <a:latin typeface="+mn-ea"/>
                <a:ea typeface="+mn-ea"/>
              </a:rPr>
              <a:t>거부사유 값 有 </a:t>
            </a:r>
            <a:r>
              <a:rPr lang="en-US" altLang="ko-KR" sz="1000" dirty="0" smtClean="0">
                <a:latin typeface="+mn-ea"/>
                <a:ea typeface="+mn-ea"/>
              </a:rPr>
              <a:t>: </a:t>
            </a:r>
            <a:r>
              <a:rPr lang="ko-KR" altLang="en-US" sz="1000" dirty="0" smtClean="0">
                <a:latin typeface="+mn-ea"/>
                <a:ea typeface="+mn-ea"/>
              </a:rPr>
              <a:t>생산반영 전 </a:t>
            </a:r>
            <a:r>
              <a:rPr lang="en-US" altLang="ko-KR" sz="1000" dirty="0" smtClean="0">
                <a:latin typeface="+mn-ea"/>
                <a:ea typeface="+mn-ea"/>
              </a:rPr>
              <a:t>/ </a:t>
            </a:r>
            <a:r>
              <a:rPr lang="ko-KR" altLang="en-US" sz="1000" dirty="0" smtClean="0">
                <a:latin typeface="+mn-ea"/>
                <a:ea typeface="+mn-ea"/>
              </a:rPr>
              <a:t>無 </a:t>
            </a:r>
            <a:r>
              <a:rPr lang="en-US" altLang="ko-KR" sz="1000" dirty="0" smtClean="0">
                <a:latin typeface="+mn-ea"/>
                <a:ea typeface="+mn-ea"/>
              </a:rPr>
              <a:t>: </a:t>
            </a:r>
            <a:r>
              <a:rPr lang="ko-KR" altLang="en-US" sz="1000" dirty="0" smtClean="0">
                <a:latin typeface="+mn-ea"/>
                <a:ea typeface="+mn-ea"/>
              </a:rPr>
              <a:t>생산반영 후</a:t>
            </a:r>
            <a:r>
              <a:rPr lang="en-US" altLang="ko-KR" sz="1000" dirty="0" smtClean="0">
                <a:latin typeface="+mn-ea"/>
                <a:ea typeface="+mn-ea"/>
              </a:rPr>
              <a:t>)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10" name="직사각형 8"/>
          <p:cNvSpPr/>
          <p:nvPr>
            <p:custDataLst>
              <p:tags r:id="rId2"/>
            </p:custDataLst>
          </p:nvPr>
        </p:nvSpPr>
        <p:spPr>
          <a:xfrm>
            <a:off x="6913734" y="4699690"/>
            <a:ext cx="903974" cy="6321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14529</TotalTime>
  <Words>371</Words>
  <Application>Microsoft Office PowerPoint</Application>
  <PresentationFormat>A4 용지(210x297mm)</PresentationFormat>
  <Paragraphs>108</Paragraphs>
  <Slides>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Office Theme</vt:lpstr>
      <vt:lpstr>1_Office Theme</vt:lpstr>
      <vt:lpstr>비트맵 이미지</vt:lpstr>
      <vt:lpstr>PowerPoint 프레젠테이션</vt:lpstr>
      <vt:lpstr>문서 개정 이력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504</cp:revision>
  <cp:lastPrinted>2006-08-30T13:33:06Z</cp:lastPrinted>
  <dcterms:created xsi:type="dcterms:W3CDTF">2008-05-17T00:48:54Z</dcterms:created>
  <dcterms:modified xsi:type="dcterms:W3CDTF">2014-12-26T08:56:59Z</dcterms:modified>
</cp:coreProperties>
</file>