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70" r:id="rId3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00"/>
    <a:srgbClr val="3D3C3E"/>
    <a:srgbClr val="1D314E"/>
    <a:srgbClr val="372A46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8" d="100"/>
          <a:sy n="158" d="100"/>
        </p:scale>
        <p:origin x="116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88" y="0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39A41-2102-4E73-8456-656AB1F1ED48}" type="datetimeFigureOut">
              <a:rPr lang="ko-KR" altLang="en-US" smtClean="0"/>
              <a:t>2025-05-27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1249363"/>
            <a:ext cx="4498975" cy="33734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810125"/>
            <a:ext cx="5492750" cy="39370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838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88" y="9494838"/>
            <a:ext cx="2974975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83D028-C3CF-42AD-9EE2-EBBC3862B39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5792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2</a:t>
            </a:fld>
            <a:endParaRPr lang="en-US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735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944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1689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9942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458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627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55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9366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126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1331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9933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174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14C98-0C4D-4414-8E43-D18342B51498}" type="datetimeFigureOut">
              <a:rPr lang="ko-KR" altLang="en-US" smtClean="0"/>
              <a:pPr/>
              <a:t>2025-05-27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7DB6E-93E1-484C-A528-1064B5F0007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113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9512" y="2114226"/>
            <a:ext cx="8430449" cy="523220"/>
          </a:xfrm>
          <a:prstGeom prst="rect">
            <a:avLst/>
          </a:prstGeom>
        </p:spPr>
        <p:txBody>
          <a:bodyPr wrap="none" anchor="ctr" anchorCtr="0">
            <a:spAutoFit/>
          </a:bodyPr>
          <a:lstStyle/>
          <a:p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한국공항공사  </a:t>
            </a:r>
            <a:r>
              <a:rPr lang="ko-KR" altLang="en-US" sz="2800" b="1" spc="-251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항공등화</a:t>
            </a:r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800" b="1" spc="-251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제어소</a:t>
            </a:r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김해공항</a:t>
            </a:r>
            <a:r>
              <a:rPr lang="en-US" altLang="ko-KR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 GSL1200</a:t>
            </a:r>
            <a:r>
              <a:rPr lang="ko-KR" altLang="en-US" sz="2800" b="1" spc="-25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800" b="1" spc="-251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복배</a:t>
            </a:r>
            <a:r>
              <a:rPr lang="ko-KR" altLang="en-US" sz="2800" b="1" spc="-251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관련</a:t>
            </a:r>
            <a:endParaRPr lang="ko-KR" altLang="en-US" sz="28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364803" y="2708920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부제목 2"/>
          <p:cNvSpPr>
            <a:spLocks noGrp="1"/>
          </p:cNvSpPr>
          <p:nvPr>
            <p:ph type="subTitle" idx="1"/>
          </p:nvPr>
        </p:nvSpPr>
        <p:spPr>
          <a:xfrm>
            <a:off x="260715" y="4617944"/>
            <a:ext cx="2347117" cy="683264"/>
          </a:xfrm>
          <a:ln>
            <a:noFill/>
          </a:ln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200" spc="-51" dirty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작성일자  </a:t>
            </a:r>
            <a:r>
              <a:rPr lang="en-US" altLang="ko-KR" sz="1200" spc="-51" dirty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|  </a:t>
            </a:r>
            <a:r>
              <a:rPr lang="en-US" altLang="ko-KR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</a:t>
            </a: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년 </a:t>
            </a:r>
            <a:r>
              <a:rPr lang="en-US" altLang="ko-KR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05</a:t>
            </a: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</a:t>
            </a:r>
            <a:r>
              <a:rPr lang="en-US" altLang="ko-KR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26 </a:t>
            </a: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일</a:t>
            </a:r>
            <a:endParaRPr lang="en-US" altLang="ko-KR" sz="1200" spc="-51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회 사  명  </a:t>
            </a:r>
            <a:r>
              <a:rPr lang="en-US" altLang="ko-KR" sz="1200" spc="-51" dirty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|  </a:t>
            </a: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세방전지주식회사   </a:t>
            </a:r>
            <a:r>
              <a:rPr lang="en-US" altLang="ko-KR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200" spc="-51" dirty="0" smtClean="0">
                <a:solidFill>
                  <a:schemeClr val="tx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200" spc="-51" dirty="0">
              <a:solidFill>
                <a:schemeClr val="tx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64801" y="4655407"/>
            <a:ext cx="2479007" cy="626896"/>
            <a:chOff x="364801" y="4381714"/>
            <a:chExt cx="1867653" cy="626896"/>
          </a:xfrm>
        </p:grpSpPr>
        <p:cxnSp>
          <p:nvCxnSpPr>
            <p:cNvPr id="10" name="직선 연결선 9"/>
            <p:cNvCxnSpPr/>
            <p:nvPr/>
          </p:nvCxnSpPr>
          <p:spPr>
            <a:xfrm>
              <a:off x="364803" y="4381714"/>
              <a:ext cx="1867651" cy="1036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>
              <a:off x="364805" y="5007151"/>
              <a:ext cx="1867649" cy="1459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364801" y="4693395"/>
              <a:ext cx="1867651" cy="1036"/>
            </a:xfrm>
            <a:prstGeom prst="line">
              <a:avLst/>
            </a:prstGeom>
            <a:ln w="31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874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1810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063880" y="312911"/>
            <a:ext cx="1080120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-32496" y="156209"/>
            <a:ext cx="8568952" cy="47705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주요 문제 발생 현황 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GSL 1200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복배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(2025.05.26)</a:t>
            </a:r>
            <a:endParaRPr lang="en-US" altLang="ko-KR" sz="25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284542"/>
              </p:ext>
            </p:extLst>
          </p:nvPr>
        </p:nvGraphicFramePr>
        <p:xfrm>
          <a:off x="216569" y="699959"/>
          <a:ext cx="4520200" cy="6142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3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9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74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708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한국공항공사 항공등화제어소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김해공항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內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9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한국공항공사  이경영 대리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락 처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900" b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010-4678-2859</a:t>
                      </a:r>
                      <a:endParaRPr lang="en-US" altLang="ko-KR" sz="900" b="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613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GSL1200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2020.02.11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07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240 EA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240EA(UPS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08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2020.02.15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2025.05.26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67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항공등화제어소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</a:t>
                      </a: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국토부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주요시설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이동윤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78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2025.05.23(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토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산무와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강한 산 냄새로 상황 확인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291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인사 사고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없음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물적 피해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: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없음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UPS1,2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호기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각동일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수량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240EA 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     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열폭주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 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호기 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OFF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823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대부분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특히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3,4/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총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 집중적으로 복배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#173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경우 전조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전조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벌려짐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저항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전압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정상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0.30~0.63m</a:t>
                      </a:r>
                      <a:r>
                        <a:rPr lang="el-GR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Ω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2.06~2.15V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충전전압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(Total </a:t>
                      </a:r>
                      <a:r>
                        <a:rPr lang="en-US" altLang="ko-KR" sz="1100" b="0" kern="1200" baseline="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Volter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533.9(2.22V/EA) DAA:0,ACA:0</a:t>
                      </a: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※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문제조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 2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충전전압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확인불가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축전지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CB OFF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</a:t>
                      </a:r>
                      <a:endParaRPr lang="en-US" altLang="ko-KR" sz="1100" b="0" kern="1200" baseline="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충전기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충전전압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Output 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불가</a:t>
                      </a:r>
                      <a:endParaRPr lang="en-US" altLang="ko-KR" sz="1100" b="0" kern="1200" baseline="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따라서 부득이 하게  동일 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  2</a:t>
                      </a:r>
                      <a:r>
                        <a:rPr lang="ko-KR" altLang="en-US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 측정</a:t>
                      </a:r>
                      <a:r>
                        <a:rPr lang="en-US" altLang="ko-KR" sz="1100" b="0" kern="12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92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l"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現 냉방장치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냉방능력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42kw 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가동 중이며 복배 발생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UPS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조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특히 우측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벽부근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전지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냉방기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사각지역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 창으로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통한 직사 광선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적외선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자외선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열 폭주 원인으로 사료됨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81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소견서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유상구입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견적서 요청.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8477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상기 전지는 각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전지전압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정상 수준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사후 동일 현상 재현 가능성이 높으므로 냉방기 추가 또는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buFont typeface="Wingdings"/>
                        <a:buNone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냉방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덕트로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실 전체 </a:t>
                      </a:r>
                      <a:r>
                        <a:rPr lang="en-US" altLang="ko-KR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Coolling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 필요함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buFont typeface="Wingdings"/>
                        <a:buNone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Fail Shift(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차선책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온도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알람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장치도 필요함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767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향후 당사 견적서 근거로 입찰 예정</a:t>
                      </a:r>
                      <a:endParaRPr lang="ko-KR" altLang="en-US" sz="1100" b="0" kern="1200" baseline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90255" y="2205606"/>
            <a:ext cx="18139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Room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설치 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형태</a:t>
            </a:r>
            <a:endParaRPr lang="en-US" altLang="ko-KR" sz="9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036497" y="1787232"/>
            <a:ext cx="18139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제조 </a:t>
            </a: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Lot(2020.02.11)</a:t>
            </a:r>
            <a:endParaRPr lang="en-US" altLang="ko-KR" sz="9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6302253" y="1152027"/>
            <a:ext cx="541040" cy="775551"/>
          </a:xfrm>
          <a:prstGeom prst="rect">
            <a:avLst/>
          </a:prstGeom>
          <a:noFill/>
          <a:ln w="317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634" y="720337"/>
            <a:ext cx="2014890" cy="1511168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729" y="720249"/>
            <a:ext cx="1473803" cy="1105352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637286" y="2000674"/>
            <a:ext cx="126701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UPS2</a:t>
            </a:r>
            <a:r>
              <a:rPr lang="ko-KR" altLang="en-US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endParaRPr lang="en-US" altLang="ko-KR" sz="900" dirty="0">
              <a:solidFill>
                <a:schemeClr val="bg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898673" y="1724937"/>
            <a:ext cx="126701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UPS1</a:t>
            </a:r>
            <a:r>
              <a:rPr lang="ko-KR" altLang="en-US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복배</a:t>
            </a:r>
            <a:r>
              <a:rPr lang="en-US" altLang="ko-KR" sz="900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))</a:t>
            </a:r>
            <a:endParaRPr lang="en-US" altLang="ko-KR" sz="900" dirty="0">
              <a:solidFill>
                <a:schemeClr val="bg1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6133213" y="1037498"/>
            <a:ext cx="635064" cy="666856"/>
          </a:xfrm>
          <a:prstGeom prst="rect">
            <a:avLst/>
          </a:prstGeom>
          <a:noFill/>
          <a:ln w="317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396" y="1970206"/>
            <a:ext cx="1426986" cy="966294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7047864" y="2919264"/>
            <a:ext cx="172789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UPS1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우측 안쪽복배심화구역</a:t>
            </a: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en-US" altLang="ko-KR" sz="9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908" y="2025134"/>
            <a:ext cx="987326" cy="740494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524" y="3165074"/>
            <a:ext cx="1990913" cy="1493185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43" y="5020343"/>
            <a:ext cx="1973394" cy="1480046"/>
          </a:xfrm>
          <a:prstGeom prst="rect">
            <a:avLst/>
          </a:prstGeom>
        </p:spPr>
      </p:pic>
      <p:sp>
        <p:nvSpPr>
          <p:cNvPr id="43" name="줄무늬가 있는 오른쪽 화살표 42"/>
          <p:cNvSpPr/>
          <p:nvPr/>
        </p:nvSpPr>
        <p:spPr>
          <a:xfrm rot="21406919">
            <a:off x="4844714" y="1253443"/>
            <a:ext cx="283611" cy="46710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/>
              <a:t>A/C</a:t>
            </a:r>
            <a:endParaRPr lang="ko-KR" altLang="en-US" sz="800" dirty="0"/>
          </a:p>
        </p:txBody>
      </p:sp>
      <p:sp>
        <p:nvSpPr>
          <p:cNvPr id="80" name="줄무늬가 있는 오른쪽 화살표 79"/>
          <p:cNvSpPr/>
          <p:nvPr/>
        </p:nvSpPr>
        <p:spPr>
          <a:xfrm rot="5400000">
            <a:off x="6737548" y="1072449"/>
            <a:ext cx="298272" cy="42784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1"/>
          <a:lstStyle/>
          <a:p>
            <a:pPr algn="ctr"/>
            <a:r>
              <a:rPr lang="en-US" altLang="ko-KR" sz="500" dirty="0" smtClean="0"/>
              <a:t>A/C</a:t>
            </a:r>
            <a:endParaRPr lang="ko-KR" altLang="en-US" sz="500" dirty="0"/>
          </a:p>
        </p:txBody>
      </p:sp>
      <p:pic>
        <p:nvPicPr>
          <p:cNvPr id="44" name="그림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634" y="3177406"/>
            <a:ext cx="1979460" cy="1484595"/>
          </a:xfrm>
          <a:prstGeom prst="rect">
            <a:avLst/>
          </a:prstGeom>
        </p:spPr>
      </p:pic>
      <p:sp>
        <p:nvSpPr>
          <p:cNvPr id="46" name="타원 45"/>
          <p:cNvSpPr/>
          <p:nvPr/>
        </p:nvSpPr>
        <p:spPr>
          <a:xfrm>
            <a:off x="7549889" y="1257750"/>
            <a:ext cx="720080" cy="261403"/>
          </a:xfrm>
          <a:prstGeom prst="ellipse">
            <a:avLst/>
          </a:prstGeom>
          <a:noFill/>
          <a:ln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634" y="5041263"/>
            <a:ext cx="1979460" cy="1484595"/>
          </a:xfrm>
          <a:prstGeom prst="rect">
            <a:avLst/>
          </a:prstGeom>
        </p:spPr>
      </p:pic>
      <p:sp>
        <p:nvSpPr>
          <p:cNvPr id="84" name="TextBox 83"/>
          <p:cNvSpPr txBox="1"/>
          <p:nvPr/>
        </p:nvSpPr>
        <p:spPr>
          <a:xfrm>
            <a:off x="5970073" y="4688201"/>
            <a:ext cx="18139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좌우 </a:t>
            </a: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UPS 1,2(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온도 분포</a:t>
            </a:r>
            <a:endParaRPr lang="en-US" altLang="ko-KR" sz="9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854448" y="6507203"/>
            <a:ext cx="210192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UPS 1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 복배 심화 부분 </a:t>
            </a:r>
            <a:r>
              <a:rPr lang="ko-KR" altLang="en-US" sz="9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온도 분포</a:t>
            </a:r>
            <a:endParaRPr lang="en-US" altLang="ko-KR" sz="9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692" y="2381556"/>
            <a:ext cx="1167575" cy="75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345</Words>
  <Application>Microsoft Office PowerPoint</Application>
  <PresentationFormat>화면 슬라이드 쇼(4:3)</PresentationFormat>
  <Paragraphs>66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user</cp:lastModifiedBy>
  <cp:revision>127</cp:revision>
  <cp:lastPrinted>2014-12-11T07:06:28Z</cp:lastPrinted>
  <dcterms:created xsi:type="dcterms:W3CDTF">2014-12-11T01:32:08Z</dcterms:created>
  <dcterms:modified xsi:type="dcterms:W3CDTF">2025-05-27T05:41:29Z</dcterms:modified>
</cp:coreProperties>
</file>