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71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95FA0-4515-45C3-AFAA-E772EF566A39}" type="datetimeFigureOut">
              <a:rPr lang="ko-KR" altLang="en-US" smtClean="0"/>
              <a:t>2018-08-28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0E870-CE99-48A7-9C60-2C604D881F3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95FA0-4515-45C3-AFAA-E772EF566A39}" type="datetimeFigureOut">
              <a:rPr lang="ko-KR" altLang="en-US" smtClean="0"/>
              <a:t>2018-08-28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0E870-CE99-48A7-9C60-2C604D881F3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95FA0-4515-45C3-AFAA-E772EF566A39}" type="datetimeFigureOut">
              <a:rPr lang="ko-KR" altLang="en-US" smtClean="0"/>
              <a:t>2018-08-28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0E870-CE99-48A7-9C60-2C604D881F3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95FA0-4515-45C3-AFAA-E772EF566A39}" type="datetimeFigureOut">
              <a:rPr lang="ko-KR" altLang="en-US" smtClean="0"/>
              <a:t>2018-08-28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0E870-CE99-48A7-9C60-2C604D881F3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95FA0-4515-45C3-AFAA-E772EF566A39}" type="datetimeFigureOut">
              <a:rPr lang="ko-KR" altLang="en-US" smtClean="0"/>
              <a:t>2018-08-28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0E870-CE99-48A7-9C60-2C604D881F3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95FA0-4515-45C3-AFAA-E772EF566A39}" type="datetimeFigureOut">
              <a:rPr lang="ko-KR" altLang="en-US" smtClean="0"/>
              <a:t>2018-08-28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0E870-CE99-48A7-9C60-2C604D881F3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95FA0-4515-45C3-AFAA-E772EF566A39}" type="datetimeFigureOut">
              <a:rPr lang="ko-KR" altLang="en-US" smtClean="0"/>
              <a:t>2018-08-28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0E870-CE99-48A7-9C60-2C604D881F3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95FA0-4515-45C3-AFAA-E772EF566A39}" type="datetimeFigureOut">
              <a:rPr lang="ko-KR" altLang="en-US" smtClean="0"/>
              <a:t>2018-08-28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0E870-CE99-48A7-9C60-2C604D881F3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95FA0-4515-45C3-AFAA-E772EF566A39}" type="datetimeFigureOut">
              <a:rPr lang="ko-KR" altLang="en-US" smtClean="0"/>
              <a:t>2018-08-28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0E870-CE99-48A7-9C60-2C604D881F3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95FA0-4515-45C3-AFAA-E772EF566A39}" type="datetimeFigureOut">
              <a:rPr lang="ko-KR" altLang="en-US" smtClean="0"/>
              <a:t>2018-08-28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0E870-CE99-48A7-9C60-2C604D881F3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95FA0-4515-45C3-AFAA-E772EF566A39}" type="datetimeFigureOut">
              <a:rPr lang="ko-KR" altLang="en-US" smtClean="0"/>
              <a:t>2018-08-28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0E870-CE99-48A7-9C60-2C604D881F3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FA0-4515-45C3-AFAA-E772EF566A39}" type="datetimeFigureOut">
              <a:rPr lang="ko-KR" altLang="en-US" smtClean="0"/>
              <a:t>2018-08-28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0E870-CE99-48A7-9C60-2C604D881F31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35122" y="1043444"/>
            <a:ext cx="4392488" cy="352839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4599618" y="1043444"/>
            <a:ext cx="4392488" cy="352839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07504" y="116632"/>
            <a:ext cx="44037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err="1" smtClean="0"/>
              <a:t>조선대병원</a:t>
            </a:r>
            <a:r>
              <a:rPr lang="ko-KR" altLang="en-US" sz="2400" b="1" dirty="0" smtClean="0"/>
              <a:t> 청소용 </a:t>
            </a:r>
            <a:r>
              <a:rPr lang="ko-KR" altLang="en-US" sz="2400" b="1" dirty="0" err="1" smtClean="0"/>
              <a:t>전동운반차</a:t>
            </a:r>
            <a:endParaRPr lang="en-US" altLang="ko-KR" sz="2400" b="1" dirty="0" smtClean="0"/>
          </a:p>
        </p:txBody>
      </p:sp>
      <p:cxnSp>
        <p:nvCxnSpPr>
          <p:cNvPr id="8" name="직선 연결선 7"/>
          <p:cNvCxnSpPr/>
          <p:nvPr/>
        </p:nvCxnSpPr>
        <p:spPr>
          <a:xfrm>
            <a:off x="0" y="620688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5496" y="4653136"/>
            <a:ext cx="908453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/>
              <a:t>형명 </a:t>
            </a:r>
            <a:r>
              <a:rPr lang="en-US" altLang="ko-KR" sz="1400" dirty="0" smtClean="0"/>
              <a:t>: RP100 × 2EA (24V)</a:t>
            </a:r>
          </a:p>
          <a:p>
            <a:r>
              <a:rPr lang="ko-KR" altLang="en-US" sz="1400" dirty="0" smtClean="0"/>
              <a:t>장착 및 </a:t>
            </a:r>
            <a:r>
              <a:rPr lang="ko-KR" altLang="en-US" sz="1400" dirty="0" err="1" smtClean="0"/>
              <a:t>불만형황</a:t>
            </a:r>
            <a:endParaRPr lang="en-US" altLang="ko-KR" sz="1400" dirty="0" smtClean="0"/>
          </a:p>
          <a:p>
            <a:r>
              <a:rPr lang="en-US" altLang="ko-KR" sz="1400" dirty="0"/>
              <a:t> </a:t>
            </a:r>
            <a:r>
              <a:rPr lang="en-US" altLang="ko-KR" sz="1400" dirty="0" smtClean="0"/>
              <a:t>       #1)‘17.12</a:t>
            </a:r>
            <a:r>
              <a:rPr lang="ko-KR" altLang="en-US" sz="1400" dirty="0" smtClean="0"/>
              <a:t>월</a:t>
            </a:r>
            <a:r>
              <a:rPr lang="en-US" altLang="ko-KR" sz="1400" dirty="0" smtClean="0"/>
              <a:t>~</a:t>
            </a:r>
            <a:r>
              <a:rPr lang="ko-KR" altLang="en-US" sz="1400" dirty="0"/>
              <a:t> </a:t>
            </a:r>
            <a:r>
              <a:rPr lang="ko-KR" altLang="en-US" sz="1400" dirty="0" smtClean="0"/>
              <a:t>사용 중이나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약 </a:t>
            </a:r>
            <a:r>
              <a:rPr lang="en-US" altLang="ko-KR" sz="1400" dirty="0" smtClean="0"/>
              <a:t>8</a:t>
            </a:r>
            <a:r>
              <a:rPr lang="ko-KR" altLang="en-US" sz="1400" dirty="0" smtClean="0"/>
              <a:t>개월 도달 시 사용시간 저하 불만 발생</a:t>
            </a:r>
            <a:endParaRPr lang="en-US" altLang="ko-KR" sz="1400" dirty="0" smtClean="0"/>
          </a:p>
          <a:p>
            <a:r>
              <a:rPr lang="en-US" altLang="ko-KR" sz="1400" dirty="0"/>
              <a:t> </a:t>
            </a:r>
            <a:r>
              <a:rPr lang="en-US" altLang="ko-KR" sz="1400" dirty="0" smtClean="0"/>
              <a:t>       #2)’17.12</a:t>
            </a:r>
            <a:r>
              <a:rPr lang="ko-KR" altLang="en-US" sz="1400" dirty="0" smtClean="0"/>
              <a:t>월 구입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사용 중 약 </a:t>
            </a:r>
            <a:r>
              <a:rPr lang="en-US" altLang="ko-KR" sz="1400" dirty="0" smtClean="0"/>
              <a:t>7</a:t>
            </a:r>
            <a:r>
              <a:rPr lang="ko-KR" altLang="en-US" sz="1400" dirty="0" smtClean="0"/>
              <a:t>개월 도달 시 사용시간 저하 불만발생으로 </a:t>
            </a:r>
            <a:r>
              <a:rPr lang="ko-KR" altLang="en-US" sz="1400" dirty="0" err="1" smtClean="0"/>
              <a:t>엘엔에스측에서</a:t>
            </a:r>
            <a:r>
              <a:rPr lang="ko-KR" altLang="en-US" sz="1400" dirty="0" smtClean="0"/>
              <a:t> 배터리 교체 후</a:t>
            </a:r>
            <a:endParaRPr lang="en-US" altLang="ko-KR" sz="1400" dirty="0" smtClean="0"/>
          </a:p>
          <a:p>
            <a:r>
              <a:rPr lang="en-US" altLang="ko-KR" sz="1400" dirty="0"/>
              <a:t> </a:t>
            </a:r>
            <a:r>
              <a:rPr lang="en-US" altLang="ko-KR" sz="1400" dirty="0" smtClean="0"/>
              <a:t>            </a:t>
            </a:r>
            <a:r>
              <a:rPr lang="ko-KR" altLang="en-US" sz="1400" dirty="0" err="1" smtClean="0"/>
              <a:t>사용중</a:t>
            </a:r>
            <a:r>
              <a:rPr lang="en-US" altLang="ko-KR" sz="1400" dirty="0" smtClean="0"/>
              <a:t>.</a:t>
            </a:r>
          </a:p>
          <a:p>
            <a:r>
              <a:rPr lang="ko-KR" altLang="en-US" sz="1400" dirty="0" smtClean="0"/>
              <a:t>조치 </a:t>
            </a:r>
            <a:r>
              <a:rPr lang="en-US" altLang="ko-KR" sz="1400" dirty="0" smtClean="0"/>
              <a:t>: </a:t>
            </a:r>
            <a:r>
              <a:rPr lang="ko-KR" altLang="en-US" sz="1400" dirty="0" smtClean="0"/>
              <a:t>전압</a:t>
            </a:r>
            <a:r>
              <a:rPr lang="en-US" altLang="ko-KR" sz="1400" dirty="0" smtClean="0"/>
              <a:t>, </a:t>
            </a:r>
            <a:r>
              <a:rPr lang="ko-KR" altLang="en-US" sz="1400" dirty="0" err="1" smtClean="0"/>
              <a:t>내부저항등</a:t>
            </a:r>
            <a:r>
              <a:rPr lang="ko-KR" altLang="en-US" sz="1400" dirty="0" smtClean="0"/>
              <a:t> 양호함에 따라 </a:t>
            </a:r>
            <a:r>
              <a:rPr lang="ko-KR" altLang="en-US" sz="1400" dirty="0" err="1" smtClean="0"/>
              <a:t>충방전패턴확인을</a:t>
            </a:r>
            <a:r>
              <a:rPr lang="ko-KR" altLang="en-US" sz="1400" dirty="0" smtClean="0"/>
              <a:t> 통해 </a:t>
            </a:r>
            <a:r>
              <a:rPr lang="ko-KR" altLang="en-US" sz="1400" dirty="0" err="1" smtClean="0"/>
              <a:t>부하량</a:t>
            </a:r>
            <a:r>
              <a:rPr lang="en-US" altLang="ko-KR" sz="1400" dirty="0" smtClean="0"/>
              <a:t>, </a:t>
            </a:r>
            <a:r>
              <a:rPr lang="ko-KR" altLang="en-US" sz="1400" dirty="0" err="1" smtClean="0"/>
              <a:t>충전량</a:t>
            </a:r>
            <a:r>
              <a:rPr lang="ko-KR" altLang="en-US" sz="1400" dirty="0" smtClean="0"/>
              <a:t> 확인 진행 함</a:t>
            </a:r>
            <a:r>
              <a:rPr lang="en-US" altLang="ko-KR" sz="1400" dirty="0" smtClean="0"/>
              <a:t>. (‘18.08.28~)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77</Words>
  <Application>Microsoft Office PowerPoint</Application>
  <PresentationFormat>화면 슬라이드 쇼(4:3)</PresentationFormat>
  <Paragraphs>7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Master</dc:creator>
  <cp:lastModifiedBy>Master</cp:lastModifiedBy>
  <cp:revision>1</cp:revision>
  <dcterms:created xsi:type="dcterms:W3CDTF">2018-08-28T07:55:17Z</dcterms:created>
  <dcterms:modified xsi:type="dcterms:W3CDTF">2018-08-28T08:03:12Z</dcterms:modified>
</cp:coreProperties>
</file>