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tags/tag6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Default Extension="vml" ContentType="application/vnd.openxmlformats-officedocument.vmlDrawing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tags/tag7.xml" ContentType="application/vnd.openxmlformats-officedocument.presentationml.tag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trictFirstAndLastChars="0" saveSubsetFonts="1">
  <p:sldMasterIdLst>
    <p:sldMasterId id="2147484190" r:id="rId1"/>
    <p:sldMasterId id="2147484192" r:id="rId2"/>
  </p:sldMasterIdLst>
  <p:notesMasterIdLst>
    <p:notesMasterId r:id="rId12"/>
  </p:notesMasterIdLst>
  <p:handoutMasterIdLst>
    <p:handoutMasterId r:id="rId13"/>
  </p:handoutMasterIdLst>
  <p:sldIdLst>
    <p:sldId id="374" r:id="rId3"/>
    <p:sldId id="375" r:id="rId4"/>
    <p:sldId id="450" r:id="rId5"/>
    <p:sldId id="391" r:id="rId6"/>
    <p:sldId id="392" r:id="rId7"/>
    <p:sldId id="394" r:id="rId8"/>
    <p:sldId id="396" r:id="rId9"/>
    <p:sldId id="458" r:id="rId10"/>
    <p:sldId id="459" r:id="rId11"/>
  </p:sldIdLst>
  <p:sldSz cx="9906000" cy="6858000" type="A4"/>
  <p:notesSz cx="9926638" cy="6797675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5pPr>
    <a:lvl6pPr marL="22860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6pPr>
    <a:lvl7pPr marL="27432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7pPr>
    <a:lvl8pPr marL="32004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8pPr>
    <a:lvl9pPr marL="36576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333333"/>
    <a:srgbClr val="FF0000"/>
    <a:srgbClr val="0083CD"/>
    <a:srgbClr val="EAEAEA"/>
    <a:srgbClr val="103991"/>
    <a:srgbClr val="808080"/>
    <a:srgbClr val="000000"/>
    <a:srgbClr val="B2B2B2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E8B1032C-EA38-4F05-BA0D-38AFFFC7BED3}" styleName="밝은 스타일 3 - 강조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0979" autoAdjust="0"/>
    <p:restoredTop sz="97138" autoAdjust="0"/>
  </p:normalViewPr>
  <p:slideViewPr>
    <p:cSldViewPr snapToGrid="0" showGuides="1">
      <p:cViewPr varScale="1">
        <p:scale>
          <a:sx n="112" d="100"/>
          <a:sy n="112" d="100"/>
        </p:scale>
        <p:origin x="-1554" y="-90"/>
      </p:cViewPr>
      <p:guideLst>
        <p:guide orient="horz" pos="2160"/>
        <p:guide pos="452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howGuides="1">
      <p:cViewPr varScale="1">
        <p:scale>
          <a:sx n="80" d="100"/>
          <a:sy n="80" d="100"/>
        </p:scale>
        <p:origin x="-1332" y="-84"/>
      </p:cViewPr>
      <p:guideLst>
        <p:guide orient="horz" pos="2141"/>
        <p:guide pos="3126"/>
      </p:guideLst>
    </p:cSldViewPr>
  </p:notesViewPr>
  <p:gridSpacing cx="184343675" cy="18434367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624513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624513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463CCB42-13CC-41E0-A556-395B16129613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xmlns="" val="102883603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622925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351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122613" y="509588"/>
            <a:ext cx="3683000" cy="25495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93775" y="3228975"/>
            <a:ext cx="7939088" cy="305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 noProof="0" smtClean="0"/>
              <a:t>Click to edit Master text styles</a:t>
            </a:r>
          </a:p>
          <a:p>
            <a:pPr lvl="1"/>
            <a:r>
              <a:rPr lang="en-US" altLang="ko-KR" noProof="0" smtClean="0"/>
              <a:t>Second level</a:t>
            </a:r>
          </a:p>
          <a:p>
            <a:pPr lvl="2"/>
            <a:r>
              <a:rPr lang="en-US" altLang="ko-KR" noProof="0" smtClean="0"/>
              <a:t>Third level</a:t>
            </a:r>
          </a:p>
          <a:p>
            <a:pPr lvl="3"/>
            <a:r>
              <a:rPr lang="en-US" altLang="ko-KR" noProof="0" smtClean="0"/>
              <a:t>Fourth level</a:t>
            </a:r>
          </a:p>
          <a:p>
            <a:pPr lvl="4"/>
            <a:r>
              <a:rPr lang="en-US" altLang="ko-KR" noProof="0" smtClean="0"/>
              <a:t>Fifth level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51BFCC33-D580-4B6D-9DC1-94D49FD16D59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xmlns="" val="411056613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ko-KR" altLang="en-US" smtClean="0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7219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ko-KR" altLang="ko-KR" smtClean="0">
              <a:latin typeface="Arial" pitchFamily="34" charset="0"/>
            </a:endParaRPr>
          </a:p>
        </p:txBody>
      </p:sp>
      <p:sp>
        <p:nvSpPr>
          <p:cNvPr id="137220" name="슬라이드 번호 개체 틀 3"/>
          <p:cNvSpPr txBox="1">
            <a:spLocks noGrp="1"/>
          </p:cNvSpPr>
          <p:nvPr/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03" tIns="45651" rIns="91303" bIns="45651" anchor="b"/>
          <a:lstStyle>
            <a:lvl1pPr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pPr algn="r" eaLnBrk="1" latinLnBrk="1" hangingPunct="1"/>
            <a:fld id="{C29F2F78-7A39-46EC-9380-C94F507250E1}" type="slidenum">
              <a:rPr lang="en-US" altLang="ko-KR">
                <a:latin typeface="굴림" pitchFamily="50" charset="-127"/>
                <a:ea typeface="굴림" pitchFamily="50" charset="-127"/>
              </a:rPr>
              <a:pPr algn="r" eaLnBrk="1" latinLnBrk="1" hangingPunct="1"/>
              <a:t>1</a:t>
            </a:fld>
            <a:endParaRPr lang="en-US" altLang="ko-KR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2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2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2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2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2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8.vml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9.vml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5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4.png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9" Type="http://schemas.openxmlformats.org/officeDocument/2006/relationships/image" Target="../media/image2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1.vml"/><Relationship Id="rId4" Type="http://schemas.openxmlformats.org/officeDocument/2006/relationships/image" Target="../media/image2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2.vml"/><Relationship Id="rId4" Type="http://schemas.openxmlformats.org/officeDocument/2006/relationships/image" Target="../media/image2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3.vml"/><Relationship Id="rId4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사용중 마스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DAF38886-140C-4545-929E-F40C57073A52}" type="slidenum">
              <a:rPr lang="en-US" smtClean="0">
                <a:latin typeface="맑은 고딕" pitchFamily="50" charset="-127"/>
                <a:ea typeface="맑은 고딕" pitchFamily="50" charset="-127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n-US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0" y="70024"/>
            <a:ext cx="6984206" cy="638944"/>
          </a:xfrm>
          <a:prstGeom prst="rect">
            <a:avLst/>
          </a:prstGeom>
        </p:spPr>
        <p:txBody>
          <a:bodyPr wrap="none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18"/>
            <a:ext cx="9359900" cy="576263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4" y="80205"/>
            <a:ext cx="2519242" cy="610911"/>
          </a:xfrm>
          <a:prstGeom prst="rect">
            <a:avLst/>
          </a:prstGeom>
        </p:spPr>
        <p:txBody>
          <a:bodyPr wrap="none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graphicFrame>
        <p:nvGraphicFramePr>
          <p:cNvPr id="14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89448" name="비트맵 이미지" r:id="rId3" imgW="4029637" imgH="1228571" progId="PBrush">
              <p:embed/>
            </p:oleObj>
          </a:graphicData>
        </a:graphic>
      </p:graphicFrame>
      <p:pic>
        <p:nvPicPr>
          <p:cNvPr id="15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3036183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9975" y="0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pic>
        <p:nvPicPr>
          <p:cNvPr id="5" name="Picture 10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3782" y="855025"/>
            <a:ext cx="1413163" cy="627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215900" y="6589713"/>
            <a:ext cx="2390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25000"/>
              </a:spcBef>
            </a:pPr>
            <a:r>
              <a:rPr lang="en-US" altLang="ko-KR" sz="1000" dirty="0">
                <a:solidFill>
                  <a:srgbClr val="FFFFFF"/>
                </a:solidFill>
                <a:ea typeface="맑은 고딕" pitchFamily="50" charset="-127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43888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1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4831" y="1995055"/>
            <a:ext cx="2137118" cy="558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8594" name="Picture 2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15059" y="6174985"/>
            <a:ext cx="1701325" cy="683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5"/>
          <p:cNvPicPr>
            <a:picLocks noChangeAspect="1" noChangeArrowheads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132440" y="6317673"/>
            <a:ext cx="1644973" cy="519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7990439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1813" y="360363"/>
            <a:ext cx="8799512" cy="288925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31813" y="1711325"/>
            <a:ext cx="8799512" cy="109537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325DBF0-D941-44B5-A248-9B64EF37FC57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0469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4567295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84A7922A-7318-44B4-A9A1-DDC6F653520E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1493" name="비트맵 이미지" r:id="rId3" imgW="4029637" imgH="1228571" progId="PBrush">
              <p:embed/>
            </p:oleObj>
          </a:graphicData>
        </a:graphic>
      </p:graphicFrame>
      <p:pic>
        <p:nvPicPr>
          <p:cNvPr id="7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5679586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523875" y="360363"/>
            <a:ext cx="8799512" cy="292100"/>
          </a:xfrm>
          <a:prstGeom prst="rect">
            <a:avLst/>
          </a:prstGeom>
        </p:spPr>
        <p:txBody>
          <a:bodyPr/>
          <a:lstStyle>
            <a:lvl1pPr>
              <a:defRPr baseline="0">
                <a:latin typeface="Arial" pitchFamily="34" charset="0"/>
                <a:ea typeface="윤고딕150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5" name="내용 개체 틀 2"/>
          <p:cNvSpPr>
            <a:spLocks noGrp="1"/>
          </p:cNvSpPr>
          <p:nvPr>
            <p:ph idx="1"/>
          </p:nvPr>
        </p:nvSpPr>
        <p:spPr>
          <a:xfrm>
            <a:off x="531813" y="819102"/>
            <a:ext cx="8799512" cy="24622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lang="ko-KR" altLang="en-US" sz="1600" b="1" baseline="0" dirty="0" smtClean="0">
                <a:solidFill>
                  <a:schemeClr val="tx1"/>
                </a:solidFill>
                <a:latin typeface="Arial" pitchFamily="34" charset="0"/>
                <a:ea typeface="맑은 고딕" pitchFamily="50" charset="-127"/>
                <a:cs typeface="+mn-cs"/>
              </a:defRPr>
            </a:lvl1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3921125" y="6545263"/>
            <a:ext cx="2063750" cy="139700"/>
          </a:xfrm>
        </p:spPr>
        <p:txBody>
          <a:bodyPr/>
          <a:lstStyle>
            <a:lvl1pPr algn="ctr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02B2AEB-EBBD-4774-8AD9-28304AEB7152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2517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9811244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2950" y="2130427"/>
            <a:ext cx="8420100" cy="147002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 smtClean="0"/>
              <a:t>마스터 부제목 스타일 편집</a:t>
            </a:r>
            <a:endParaRPr lang="en-US" dirty="0"/>
          </a:p>
        </p:txBody>
      </p:sp>
      <p:graphicFrame>
        <p:nvGraphicFramePr>
          <p:cNvPr id="7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3541" name="비트맵 이미지" r:id="rId3" imgW="4029637" imgH="1228571" progId="PBrush">
              <p:embed/>
            </p:oleObj>
          </a:graphicData>
        </a:graphic>
      </p:graphicFrame>
      <p:pic>
        <p:nvPicPr>
          <p:cNvPr id="8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7956582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4565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5419875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5589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8985009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6613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7507749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9975" y="0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215900" y="6589713"/>
            <a:ext cx="2390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25000"/>
              </a:spcBef>
            </a:pPr>
            <a:r>
              <a:rPr lang="en-US" altLang="ko-KR" sz="1000" dirty="0">
                <a:solidFill>
                  <a:srgbClr val="FFFFFF"/>
                </a:solidFill>
                <a:ea typeface="맑은 고딕" pitchFamily="50" charset="-127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43888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0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3782" y="855025"/>
            <a:ext cx="1413163" cy="627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4831" y="1995055"/>
            <a:ext cx="2137118" cy="558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15059" y="6174985"/>
            <a:ext cx="1701325" cy="683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5"/>
          <p:cNvPicPr>
            <a:picLocks noChangeAspect="1" noChangeArrowheads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132440" y="6317673"/>
            <a:ext cx="1644973" cy="519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767868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lIns="91412" tIns="45705" rIns="91412" bIns="45705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defTabSz="914118">
              <a:defRPr/>
            </a:pPr>
            <a:fld id="{2DEB2B72-E7E5-4CC9-A9F8-B4DDB5656A17}" type="slidenum">
              <a:rPr lang="en-US" smtClean="0">
                <a:solidFill>
                  <a:prstClr val="black"/>
                </a:solidFill>
                <a:latin typeface="Arial" charset="0"/>
                <a:ea typeface="맑은 고딕" pitchFamily="50" charset="-127"/>
              </a:rPr>
              <a:pPr defTabSz="914118">
                <a:defRPr/>
              </a:pPr>
              <a:t>‹#›</a:t>
            </a:fld>
            <a:endParaRPr lang="en-US" dirty="0">
              <a:solidFill>
                <a:prstClr val="black"/>
              </a:solidFill>
              <a:latin typeface="Arial" charset="0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2" y="70025"/>
            <a:ext cx="6984206" cy="638944"/>
          </a:xfrm>
          <a:prstGeom prst="rect">
            <a:avLst/>
          </a:prstGeom>
        </p:spPr>
        <p:txBody>
          <a:bodyPr wrap="none" lIns="91412" tIns="45705" rIns="91412" bIns="45705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23"/>
            <a:ext cx="9359900" cy="576263"/>
          </a:xfrm>
          <a:prstGeom prst="rect">
            <a:avLst/>
          </a:prstGeom>
        </p:spPr>
        <p:txBody>
          <a:bodyPr lIns="91412" tIns="45705" rIns="91412" bIns="45705"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5" y="80207"/>
            <a:ext cx="2519242" cy="600277"/>
          </a:xfrm>
          <a:prstGeom prst="rect">
            <a:avLst/>
          </a:prstGeom>
        </p:spPr>
        <p:txBody>
          <a:bodyPr wrap="none" lIns="91412" tIns="45705" rIns="91412" bIns="45705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graphicFrame>
        <p:nvGraphicFramePr>
          <p:cNvPr id="11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4504" name="비트맵 이미지" r:id="rId3" imgW="4029637" imgH="1228571" progId="PBrush">
              <p:embed/>
            </p:oleObj>
          </a:graphicData>
        </a:graphic>
      </p:graphicFrame>
      <p:pic>
        <p:nvPicPr>
          <p:cNvPr id="12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42733150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3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4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 latinLnBrk="1">
              <a:defRPr kumimoji="1">
                <a:ea typeface="맑은 고딕" pitchFamily="50" charset="-127"/>
              </a:defRPr>
            </a:lvl1pPr>
          </a:lstStyle>
          <a:p>
            <a:pPr>
              <a:defRPr/>
            </a:pPr>
            <a:fld id="{F41DB569-FECA-4AC0-B73C-1E8C5906E481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5525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9394870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 sz="1400"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buFontTx/>
              <a:buNone/>
              <a:defRPr>
                <a:ea typeface="맑은 고딕" pitchFamily="50" charset="-127"/>
              </a:defRPr>
            </a:lvl2pPr>
            <a:lvl3pPr>
              <a:buFontTx/>
              <a:buNone/>
              <a:defRPr>
                <a:ea typeface="맑은 고딕" pitchFamily="50" charset="-127"/>
              </a:defRPr>
            </a:lvl3pPr>
            <a:lvl4pPr>
              <a:buFontTx/>
              <a:buNone/>
              <a:defRPr>
                <a:ea typeface="맑은 고딕" pitchFamily="50" charset="-127"/>
              </a:defRPr>
            </a:lvl4pPr>
            <a:lvl5pPr>
              <a:buFontTx/>
              <a:buNone/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64D2C2B7-397C-4E1D-BA0B-2A4F8D6A9B5B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graphicFrame>
        <p:nvGraphicFramePr>
          <p:cNvPr id="8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6549" name="비트맵 이미지" r:id="rId3" imgW="4029637" imgH="1228571" progId="PBrush">
              <p:embed/>
            </p:oleObj>
          </a:graphicData>
        </a:graphic>
      </p:graphicFrame>
      <p:pic>
        <p:nvPicPr>
          <p:cNvPr id="9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1157286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vmlDrawing" Target="../drawings/vmlDrawing1.v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12.xml"/><Relationship Id="rId7" Type="http://schemas.openxmlformats.org/officeDocument/2006/relationships/oleObject" Target="../embeddings/oleObject10.bin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vmlDrawing" Target="../drawings/vmlDrawing10.vml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1027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032" name="비트맵 이미지" r:id="rId12" imgW="4029637" imgH="1228571" progId="PBrush">
              <p:embed/>
            </p:oleObj>
          </a:graphicData>
        </a:graphic>
      </p:graphicFrame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104EC927-9575-4CD6-B15D-88D333E939E4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21" r:id="rId1"/>
    <p:sldLayoutId id="2147484622" r:id="rId2"/>
    <p:sldLayoutId id="2147484623" r:id="rId3"/>
    <p:sldLayoutId id="2147484624" r:id="rId4"/>
    <p:sldLayoutId id="2147484625" r:id="rId5"/>
    <p:sldLayoutId id="2147484626" r:id="rId6"/>
    <p:sldLayoutId id="2147484627" r:id="rId7"/>
    <p:sldLayoutId id="2147484628" r:id="rId8"/>
    <p:sldLayoutId id="2147484629" r:id="rId9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 defTabSz="914118">
              <a:defRPr sz="1200">
                <a:solidFill>
                  <a:prstClr val="black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658E331A-1CC7-4BDB-81D6-2AD2D3DA9698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057" name="비트맵 이미지" r:id="rId7" imgW="4029637" imgH="1228571" progId="PBrush">
              <p:embed/>
            </p:oleObj>
          </a:graphicData>
        </a:graphic>
      </p:graphicFrame>
      <p:pic>
        <p:nvPicPr>
          <p:cNvPr id="7" name="Picture 15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66" r:id="rId1"/>
    <p:sldLayoutId id="2147484667" r:id="rId2"/>
    <p:sldLayoutId id="2147484668" r:id="rId3"/>
    <p:sldLayoutId id="2147484669" r:id="rId4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tags" Target="../tags/tag5.xml"/><Relationship Id="rId2" Type="http://schemas.openxmlformats.org/officeDocument/2006/relationships/tags" Target="../tags/tag4.xml"/><Relationship Id="rId1" Type="http://schemas.openxmlformats.org/officeDocument/2006/relationships/tags" Target="../tags/tag3.xml"/><Relationship Id="rId5" Type="http://schemas.openxmlformats.org/officeDocument/2006/relationships/image" Target="../media/image13.png"/><Relationship Id="rId4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7.xml"/><Relationship Id="rId1" Type="http://schemas.openxmlformats.org/officeDocument/2006/relationships/tags" Target="../tags/tag6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13"/>
          <p:cNvSpPr>
            <a:spLocks noChangeArrowheads="1"/>
          </p:cNvSpPr>
          <p:nvPr/>
        </p:nvSpPr>
        <p:spPr bwMode="gray">
          <a:xfrm>
            <a:off x="3146425" y="3750293"/>
            <a:ext cx="6759575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>
              <a:lnSpc>
                <a:spcPct val="150000"/>
              </a:lnSpc>
            </a:pPr>
            <a:r>
              <a:rPr lang="ko-KR" altLang="en-US" sz="2800" b="1" dirty="0">
                <a:solidFill>
                  <a:srgbClr val="333333"/>
                </a:solidFill>
                <a:latin typeface="+mj-ea"/>
                <a:ea typeface="+mj-ea"/>
                <a:cs typeface="Arial" pitchFamily="34" charset="0"/>
              </a:rPr>
              <a:t>사용자 교육 매뉴얼</a:t>
            </a:r>
            <a:endParaRPr lang="en-US" altLang="ko-KR" sz="2800" b="1" dirty="0">
              <a:solidFill>
                <a:srgbClr val="333333"/>
              </a:solidFill>
              <a:latin typeface="+mj-ea"/>
              <a:ea typeface="+mj-ea"/>
              <a:cs typeface="Arial" pitchFamily="34" charset="0"/>
            </a:endParaRPr>
          </a:p>
        </p:txBody>
      </p:sp>
      <p:sp>
        <p:nvSpPr>
          <p:cNvPr id="53251" name="직사각형 6"/>
          <p:cNvSpPr>
            <a:spLocks noChangeArrowheads="1"/>
          </p:cNvSpPr>
          <p:nvPr/>
        </p:nvSpPr>
        <p:spPr bwMode="auto">
          <a:xfrm>
            <a:off x="5369048" y="5388862"/>
            <a:ext cx="2271713" cy="703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/>
            <a:r>
              <a:rPr lang="en-US" altLang="ko-KR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2013.02.25</a:t>
            </a:r>
          </a:p>
          <a:p>
            <a:pPr eaLnBrk="0" hangingPunct="0"/>
            <a:endParaRPr lang="en-US" altLang="ko-KR" sz="14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eaLnBrk="0" hangingPunct="0"/>
            <a:r>
              <a:rPr lang="en-US" altLang="ko-KR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NSIS </a:t>
            </a:r>
            <a:r>
              <a:rPr lang="ko-KR" altLang="en-US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1400" b="1" dirty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TFT</a:t>
            </a:r>
            <a:endParaRPr lang="ko-KR" altLang="en-US" sz="14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4" name="Rectangle 13"/>
          <p:cNvSpPr>
            <a:spLocks noChangeArrowheads="1"/>
          </p:cNvSpPr>
          <p:nvPr/>
        </p:nvSpPr>
        <p:spPr bwMode="gray">
          <a:xfrm>
            <a:off x="3146425" y="2978399"/>
            <a:ext cx="6759575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lvl="0" eaLnBrk="0" hangingPunct="0">
              <a:lnSpc>
                <a:spcPct val="150000"/>
              </a:lnSpc>
            </a:pPr>
            <a:r>
              <a:rPr kumimoji="1" lang="en-US" altLang="ko-KR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SD_00_00  </a:t>
            </a:r>
            <a:r>
              <a:rPr kumimoji="1" lang="en-US" altLang="ko-KR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  Customer Material Info</a:t>
            </a:r>
            <a:endParaRPr lang="en-US" altLang="ko-KR" sz="2400" b="1" dirty="0">
              <a:solidFill>
                <a:srgbClr val="333333"/>
              </a:solidFill>
              <a:latin typeface="HY견고딕" pitchFamily="18" charset="-127"/>
              <a:ea typeface="HY견고딕" pitchFamily="18" charset="-127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제목 2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ko-KR" altLang="en-US" dirty="0" smtClean="0"/>
              <a:t>문서 개정 이력</a:t>
            </a:r>
            <a:endParaRPr dirty="0" smtClean="0"/>
          </a:p>
        </p:txBody>
      </p:sp>
      <p:sp>
        <p:nvSpPr>
          <p:cNvPr id="54275" name="Rectangle 7"/>
          <p:cNvSpPr>
            <a:spLocks noGrp="1" noChangeArrowheads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fld id="{1FB0F95A-6C00-487F-A807-95ACE1A59F2E}" type="slidenum">
              <a:rPr lang="zh-SG" altLang="en-US" smtClean="0">
                <a:latin typeface="맑은 고딕" pitchFamily="50" charset="-127"/>
                <a:ea typeface="맑은 고딕" pitchFamily="50" charset="-127"/>
              </a:rPr>
              <a:pPr/>
              <a:t>1</a:t>
            </a:fld>
            <a:endParaRPr lang="en-US" altLang="zh-SG" dirty="0" smtClean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612" name="Group 72"/>
          <p:cNvGraphicFramePr>
            <a:graphicFrameLocks/>
          </p:cNvGraphicFramePr>
          <p:nvPr/>
        </p:nvGraphicFramePr>
        <p:xfrm>
          <a:off x="307975" y="1322388"/>
          <a:ext cx="9190038" cy="3549652"/>
        </p:xfrm>
        <a:graphic>
          <a:graphicData uri="http://schemas.openxmlformats.org/drawingml/2006/table">
            <a:tbl>
              <a:tblPr/>
              <a:tblGrid>
                <a:gridCol w="1192849"/>
                <a:gridCol w="772025"/>
                <a:gridCol w="5753830"/>
                <a:gridCol w="1471334"/>
              </a:tblGrid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일자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버전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적요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작성자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2013. 02. 25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v0.10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초안 작성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홍진욱 차장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과목 학습 목표</a:t>
            </a: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graphicFrame>
        <p:nvGraphicFramePr>
          <p:cNvPr id="7" name="표 6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Customer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Material Info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등록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1)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고객 제품의 </a:t>
                      </a:r>
                      <a:r>
                        <a:rPr kumimoji="1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품번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(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바이어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형명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)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과 세방전지의 </a:t>
                      </a:r>
                      <a:r>
                        <a:rPr kumimoji="1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품번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(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제품코드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)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을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Ship To Customer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별로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Customer Material Info Data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로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  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관리할 수 있다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2) SAP STANDARD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에서 불가능했던 바이어형명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: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제품코드가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1 : N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또는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N : 1 CASE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들을 등록할 수 있다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3)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제품별 생산지시 사항을 등록할 수 있다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.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0669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/>
              <a:t>납기관리</a:t>
            </a:r>
          </a:p>
          <a:p>
            <a:pPr marL="0" indent="0">
              <a:buNone/>
            </a:pPr>
            <a:endParaRPr lang="ko-KR" altLang="en-US" dirty="0" smtClean="0"/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24781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1067" y="1428750"/>
            <a:ext cx="8906933" cy="44979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3746" name="Group 19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749685254"/>
              </p:ext>
            </p:extLst>
          </p:nvPr>
        </p:nvGraphicFramePr>
        <p:xfrm>
          <a:off x="514351" y="1557337"/>
          <a:ext cx="8856663" cy="1371071"/>
        </p:xfrm>
        <a:graphic>
          <a:graphicData uri="http://schemas.openxmlformats.org/drawingml/2006/table">
            <a:tbl>
              <a:tblPr/>
              <a:tblGrid>
                <a:gridCol w="2536825"/>
                <a:gridCol w="5062538"/>
                <a:gridCol w="1257300"/>
              </a:tblGrid>
              <a:tr h="470434"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프로세스 흐름도 기능 설명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5183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설명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ERP T-Code</a:t>
                      </a:r>
                      <a:endParaRPr kumimoji="1" lang="ko-KR" alt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</a:tr>
              <a:tr h="374904">
                <a:tc>
                  <a:txBody>
                    <a:bodyPr/>
                    <a:lstStyle/>
                    <a:p>
                      <a:pPr marL="228600" marR="0" indent="-228600" defTabSz="91440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dirty="0" smtClean="0">
                          <a:latin typeface="+mn-ea"/>
                          <a:ea typeface="+mn-ea"/>
                        </a:rPr>
                        <a:t>Customer Material Info </a:t>
                      </a:r>
                      <a:r>
                        <a:rPr lang="ko-KR" altLang="en-US" sz="1200" b="1" dirty="0" smtClean="0">
                          <a:latin typeface="+mn-ea"/>
                          <a:ea typeface="+mn-ea"/>
                        </a:rPr>
                        <a:t>등록</a:t>
                      </a:r>
                      <a:endParaRPr lang="en-US" altLang="ko-KR" sz="1200" b="1" dirty="0" smtClean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고객자재정보 등록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ZSDE0540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1736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납기관리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단원 구성</a:t>
            </a:r>
          </a:p>
        </p:txBody>
      </p:sp>
      <p:sp>
        <p:nvSpPr>
          <p:cNvPr id="73731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4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24757" name="Group 181"/>
          <p:cNvGraphicFramePr>
            <a:graphicFrameLocks noGrp="1"/>
          </p:cNvGraphicFramePr>
          <p:nvPr/>
        </p:nvGraphicFramePr>
        <p:xfrm>
          <a:off x="631825" y="2060575"/>
          <a:ext cx="8528050" cy="823913"/>
        </p:xfrm>
        <a:graphic>
          <a:graphicData uri="http://schemas.openxmlformats.org/drawingml/2006/table">
            <a:tbl>
              <a:tblPr/>
              <a:tblGrid>
                <a:gridCol w="712788"/>
                <a:gridCol w="2287587"/>
                <a:gridCol w="3328988"/>
                <a:gridCol w="2198687"/>
              </a:tblGrid>
              <a:tr h="3286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No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단원명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관련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Transaction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T-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코드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4953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Customer Material Info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등록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Customer Material Info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ZSDE0540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3769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3771" name="텍스트 개체 틀 4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납기관리</a:t>
            </a:r>
          </a:p>
        </p:txBody>
      </p:sp>
      <p:sp>
        <p:nvSpPr>
          <p:cNvPr id="7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Customer Material Info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등록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Customer Material Info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1)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납품처명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(Ship To Customer)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2)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영업조직 입력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3)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유통경로 입력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4)   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클릭하여 다음화면으로 이동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Master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ZSDE0540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ZSDE0540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Customer Material Info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883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9683" y="1712383"/>
            <a:ext cx="4828117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8835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814485" y="2453218"/>
            <a:ext cx="190500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직사각형 8"/>
          <p:cNvSpPr/>
          <p:nvPr>
            <p:custDataLst>
              <p:tags r:id="rId1"/>
            </p:custDataLst>
          </p:nvPr>
        </p:nvSpPr>
        <p:spPr>
          <a:xfrm>
            <a:off x="584195" y="2607734"/>
            <a:ext cx="2683938" cy="64346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err="1" smtClean="0"/>
              <a:t>ㅍ</a:t>
            </a:r>
            <a:endParaRPr kumimoji="0" lang="ko-KR" altLang="en-US" dirty="0"/>
          </a:p>
        </p:txBody>
      </p:sp>
      <p:sp>
        <p:nvSpPr>
          <p:cNvPr id="10" name="직사각형 9"/>
          <p:cNvSpPr/>
          <p:nvPr>
            <p:custDataLst>
              <p:tags r:id="rId2"/>
            </p:custDataLst>
          </p:nvPr>
        </p:nvSpPr>
        <p:spPr>
          <a:xfrm>
            <a:off x="499529" y="2032001"/>
            <a:ext cx="237071" cy="186266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err="1" smtClean="0"/>
              <a:t>ㅍ</a:t>
            </a:r>
            <a:endParaRPr kumimoji="0"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Customer Material Info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1)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자재번호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제품코드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2)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고객자재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바이어형명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3)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생산지시사항 입력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Master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ZSDE0540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ZSDE0540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Customer Material Info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9858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1799" y="2519895"/>
            <a:ext cx="8957733" cy="356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>
            <p:custDataLst>
              <p:tags r:id="rId1"/>
            </p:custDataLst>
          </p:nvPr>
        </p:nvSpPr>
        <p:spPr>
          <a:xfrm>
            <a:off x="1420224" y="4860382"/>
            <a:ext cx="958909" cy="126101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8" name="직사각형 7"/>
          <p:cNvSpPr/>
          <p:nvPr>
            <p:custDataLst>
              <p:tags r:id="rId2"/>
            </p:custDataLst>
          </p:nvPr>
        </p:nvSpPr>
        <p:spPr>
          <a:xfrm>
            <a:off x="5060891" y="4834981"/>
            <a:ext cx="1407644" cy="129488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9" name="직사각형 8"/>
          <p:cNvSpPr/>
          <p:nvPr>
            <p:custDataLst>
              <p:tags r:id="rId3"/>
            </p:custDataLst>
          </p:nvPr>
        </p:nvSpPr>
        <p:spPr>
          <a:xfrm>
            <a:off x="7363823" y="4877315"/>
            <a:ext cx="1534643" cy="125255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      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전체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선택한 후 저장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Master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ZSDE0540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ZSDE0540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Customer Material Info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088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288" y="1846229"/>
            <a:ext cx="8985779" cy="3571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0883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56791" y="1475317"/>
            <a:ext cx="285750" cy="26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>
            <p:custDataLst>
              <p:tags r:id="rId1"/>
            </p:custDataLst>
          </p:nvPr>
        </p:nvSpPr>
        <p:spPr>
          <a:xfrm>
            <a:off x="296332" y="4428067"/>
            <a:ext cx="448736" cy="19473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mtClean="0"/>
              <a:t>ㅍ</a:t>
            </a:r>
            <a:endParaRPr kumimoji="0" lang="ko-KR" altLang="en-US" dirty="0"/>
          </a:p>
        </p:txBody>
      </p:sp>
      <p:sp>
        <p:nvSpPr>
          <p:cNvPr id="8" name="직사각형 7"/>
          <p:cNvSpPr/>
          <p:nvPr>
            <p:custDataLst>
              <p:tags r:id="rId2"/>
            </p:custDataLst>
          </p:nvPr>
        </p:nvSpPr>
        <p:spPr>
          <a:xfrm>
            <a:off x="2252132" y="1871134"/>
            <a:ext cx="330202" cy="18626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mtClean="0"/>
              <a:t>ㅍ</a:t>
            </a:r>
            <a:endParaRPr kumimoji="0"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heme/theme1.xml><?xml version="1.0" encoding="utf-8"?>
<a:theme xmlns:a="http://schemas.openxmlformats.org/drawingml/2006/main" name="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1_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두산인프라코어 PPT template</Template>
  <TotalTime>13256</TotalTime>
  <Words>305</Words>
  <Application>Microsoft Office PowerPoint</Application>
  <PresentationFormat>A4 용지(210x297mm)</PresentationFormat>
  <Paragraphs>126</Paragraphs>
  <Slides>9</Slides>
  <Notes>2</Notes>
  <HiddenSlides>0</HiddenSlides>
  <MMClips>0</MMClips>
  <ScaleCrop>false</ScaleCrop>
  <HeadingPairs>
    <vt:vector size="6" baseType="variant">
      <vt:variant>
        <vt:lpstr>테마</vt:lpstr>
      </vt:variant>
      <vt:variant>
        <vt:i4>2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2" baseType="lpstr">
      <vt:lpstr>Office Theme</vt:lpstr>
      <vt:lpstr>1_Office Theme</vt:lpstr>
      <vt:lpstr>비트맵 이미지</vt:lpstr>
      <vt:lpstr>슬라이드 0</vt:lpstr>
      <vt:lpstr>문서 개정 이력</vt:lpstr>
      <vt:lpstr>교육 개요</vt:lpstr>
      <vt:lpstr>교육 개요</vt:lpstr>
      <vt:lpstr>교육 개요</vt:lpstr>
      <vt:lpstr>교육 개요</vt:lpstr>
      <vt:lpstr>슬라이드 6</vt:lpstr>
      <vt:lpstr>슬라이드 7</vt:lpstr>
      <vt:lpstr>슬라이드 8</vt:lpstr>
    </vt:vector>
  </TitlesOfParts>
  <Company>doosan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문서 작성 GUIDELINE</dc:title>
  <dc:creator>shocking00</dc:creator>
  <cp:lastModifiedBy>gbattery</cp:lastModifiedBy>
  <cp:revision>378</cp:revision>
  <cp:lastPrinted>2006-08-30T13:33:06Z</cp:lastPrinted>
  <dcterms:created xsi:type="dcterms:W3CDTF">2008-05-17T00:48:54Z</dcterms:created>
  <dcterms:modified xsi:type="dcterms:W3CDTF">2013-03-01T00:41:08Z</dcterms:modified>
</cp:coreProperties>
</file>