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2022-12-13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</a:t>
            </a:r>
            <a:r>
              <a:rPr lang="ko-KR" altLang="en-US" sz="2000" b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보고 </a:t>
            </a:r>
            <a:r>
              <a:rPr lang="en-US" altLang="ko-KR" sz="20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</a:t>
            </a:r>
            <a:r>
              <a:rPr lang="ko-KR" altLang="en-US" sz="2000" b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전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북 장수군 </a:t>
            </a:r>
            <a:r>
              <a:rPr lang="en-US" altLang="ko-KR" sz="20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GB120L 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</a:t>
            </a:r>
            <a:r>
              <a:rPr lang="en-US" altLang="ko-KR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[</a:t>
            </a:r>
            <a:r>
              <a:rPr lang="en-US" altLang="ko-KR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2022.12.13]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062946"/>
              </p:ext>
            </p:extLst>
          </p:nvPr>
        </p:nvGraphicFramePr>
        <p:xfrm>
          <a:off x="107504" y="668905"/>
          <a:ext cx="4442043" cy="60325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9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49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개인고객 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전북장수군 두산주유소 판매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보관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000" b="1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49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010-8372-1001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5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GB120L [MOBIS]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2017.11.27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9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9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’18.01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2022.12.13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86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5T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트럭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</a:t>
                      </a:r>
                      <a:r>
                        <a:rPr lang="ko-KR" altLang="en-US" sz="1000" b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검 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CS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박성철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책임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      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고경민 사원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761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-.’21.12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 장수 두산주유소점에서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구입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장착 받음 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’22.12.13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09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시경 차량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 시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 발생 됨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55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 파열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外 피해없음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658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-.’21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12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장착 주장하나 제품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2017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Lot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 약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4~5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사용 됨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진단기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측정결과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파열제품 측정불가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12.98V 661CA  (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미파열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),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파열제품 잔류액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비중측정결과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(25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#2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1.286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,#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3: 1.290, 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#4: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1.293,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 (+)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단자상태 양호하나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(-)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전체적으로 쇼트에 의한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손상 발생됨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38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-.(-)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손상상태 차량시동 시 단자 접촉부 스파크 발생으로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카바 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배기구부위 파열 진행 됨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9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파열발생원인 규명 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1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취급 부주의로 인해 발생된 사항으로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통보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유상구매 권유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705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점검결과에 대해 수용하며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판촉물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제공으로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종결처리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함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pSp>
        <p:nvGrpSpPr>
          <p:cNvPr id="65" name="그룹 64"/>
          <p:cNvGrpSpPr/>
          <p:nvPr/>
        </p:nvGrpSpPr>
        <p:grpSpPr>
          <a:xfrm>
            <a:off x="4722471" y="689731"/>
            <a:ext cx="4242017" cy="6315144"/>
            <a:chOff x="251519" y="332656"/>
            <a:chExt cx="3593945" cy="6315144"/>
          </a:xfrm>
        </p:grpSpPr>
        <p:pic>
          <p:nvPicPr>
            <p:cNvPr id="66" name="그림 6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14729" y="3031635"/>
              <a:ext cx="1729437" cy="1501201"/>
            </a:xfrm>
            <a:prstGeom prst="rect">
              <a:avLst/>
            </a:prstGeom>
          </p:spPr>
        </p:pic>
        <p:pic>
          <p:nvPicPr>
            <p:cNvPr id="67" name="그림 6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0137" y="4751272"/>
              <a:ext cx="1781581" cy="1585593"/>
            </a:xfrm>
            <a:prstGeom prst="rect">
              <a:avLst/>
            </a:prstGeom>
          </p:spPr>
        </p:pic>
        <p:pic>
          <p:nvPicPr>
            <p:cNvPr id="68" name="그림 6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18232" y="4751271"/>
              <a:ext cx="1725934" cy="1585593"/>
            </a:xfrm>
            <a:prstGeom prst="rect">
              <a:avLst/>
            </a:prstGeom>
          </p:spPr>
        </p:pic>
        <p:pic>
          <p:nvPicPr>
            <p:cNvPr id="69" name="그림 6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0800000">
              <a:off x="251519" y="1873856"/>
              <a:ext cx="3592647" cy="1048606"/>
            </a:xfrm>
            <a:prstGeom prst="rect">
              <a:avLst/>
            </a:prstGeom>
          </p:spPr>
        </p:pic>
        <p:pic>
          <p:nvPicPr>
            <p:cNvPr id="70" name="그림 6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5400000">
              <a:off x="1316542" y="-732366"/>
              <a:ext cx="1462603" cy="3592647"/>
            </a:xfrm>
            <a:prstGeom prst="rect">
              <a:avLst/>
            </a:prstGeom>
          </p:spPr>
        </p:pic>
        <p:pic>
          <p:nvPicPr>
            <p:cNvPr id="71" name="그림 7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70138" y="3014806"/>
              <a:ext cx="1781581" cy="1518030"/>
            </a:xfrm>
            <a:prstGeom prst="rect">
              <a:avLst/>
            </a:prstGeom>
          </p:spPr>
        </p:pic>
        <p:sp>
          <p:nvSpPr>
            <p:cNvPr id="72" name="TextBox 71"/>
            <p:cNvSpPr txBox="1"/>
            <p:nvPr/>
          </p:nvSpPr>
          <p:spPr>
            <a:xfrm>
              <a:off x="2699792" y="489836"/>
              <a:ext cx="69762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>
                  <a:solidFill>
                    <a:srgbClr val="FFFF00"/>
                  </a:solidFill>
                </a:rPr>
                <a:t>파열제품</a:t>
              </a:r>
              <a:endParaRPr lang="ko-KR" altLang="en-US" sz="1000" b="1">
                <a:solidFill>
                  <a:srgbClr val="FFFF00"/>
                </a:solidFill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218547" y="4534946"/>
              <a:ext cx="172996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/>
                <a:t>파열제품 단자 스파크 발생</a:t>
              </a:r>
              <a:endParaRPr lang="ko-KR" altLang="en-US" sz="1000" b="1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218547" y="6401579"/>
              <a:ext cx="168507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/>
                <a:t>미파열제품 단자상태 양호</a:t>
              </a:r>
              <a:endParaRPr lang="ko-KR" altLang="en-US" sz="1000" b="1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474850" y="3029525"/>
              <a:ext cx="37061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smtClean="0"/>
                <a:t>(+)</a:t>
              </a:r>
              <a:endParaRPr lang="ko-KR" altLang="en-US" sz="1000" b="1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1677228" y="3029525"/>
              <a:ext cx="33054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smtClean="0"/>
                <a:t>(-)</a:t>
              </a:r>
              <a:endParaRPr lang="ko-KR" altLang="en-US" sz="1000" b="1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3474850" y="4792049"/>
              <a:ext cx="37061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smtClean="0"/>
                <a:t>(+)</a:t>
              </a:r>
              <a:endParaRPr lang="ko-KR" altLang="en-US" sz="1000" b="1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677228" y="4792049"/>
              <a:ext cx="33054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smtClean="0"/>
                <a:t>(-)</a:t>
              </a:r>
              <a:endParaRPr lang="ko-KR" altLang="en-US" sz="1000" b="1"/>
            </a:p>
          </p:txBody>
        </p:sp>
      </p:grp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932443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A-1</a:t>
                      </a:r>
                      <a:endParaRPr lang="ko-KR" altLang="en-US" sz="14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30588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전북 장수군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GB120L 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 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 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2022.12.13]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35496" y="1700808"/>
            <a:ext cx="9073008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buFont typeface="Wingdings" pitchFamily="2" charset="2"/>
              <a:buNone/>
            </a:pP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-.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취급 부주의로 인해 발생된 사항으로 통보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유상구매 </a:t>
            </a:r>
            <a:r>
              <a:rPr lang="ko-KR" altLang="en-US" sz="1200" b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권유</a:t>
            </a:r>
            <a:endParaRPr lang="en-US" altLang="ko-KR" sz="1200" b="1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spcBef>
                <a:spcPts val="300"/>
              </a:spcBef>
            </a:pPr>
            <a:r>
              <a:rPr lang="en-US" altLang="ko-KR" sz="1200" b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-.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점검결과에 대해 수용하며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판촉물 제공으로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종결처리 </a:t>
            </a:r>
            <a:r>
              <a:rPr lang="ko-KR" altLang="en-US" sz="1200" b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함</a:t>
            </a:r>
            <a:endParaRPr lang="en-US" altLang="ko-KR" sz="1200" b="1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1647</TotalTime>
  <Words>265</Words>
  <Application>Microsoft Office PowerPoint</Application>
  <PresentationFormat>화면 슬라이드 쇼(4:3)</PresentationFormat>
  <Paragraphs>64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gbattery</cp:lastModifiedBy>
  <cp:revision>131</cp:revision>
  <dcterms:created xsi:type="dcterms:W3CDTF">2018-07-03T00:02:36Z</dcterms:created>
  <dcterms:modified xsi:type="dcterms:W3CDTF">2022-12-13T08:24:20Z</dcterms:modified>
</cp:coreProperties>
</file>