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993746-E870-0301-8774-CBDDA7DA66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69EE517-4E1E-BB5E-8816-8D0EFBE735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B3D112-8E08-A94A-595D-C2F1B260B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7391C7-101C-D8C6-8157-38A177E8B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B4E5D8-BC1B-499F-3AF5-54C0DB3FE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749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CD4C55-7C1F-059D-7BF9-033EE695C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269259-135B-59C0-2B43-CDC73AED8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A99C3D-2F68-25A9-0D91-F5D3DD2C6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987C6C-4D42-56EE-2FE6-18B3F4138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6A7E57-9967-3A25-AF1D-546719DCD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0291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3C9C46-7680-27B3-0F81-226C22DF8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CE905D7-F69E-DF9C-C6D1-355682006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C3AD3DE-8167-AF88-0FA0-6074BFA07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95EA368-3702-47D0-A2C9-705144736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F24462-B202-B02F-CE9C-1C0DABFBB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962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DF7FD7-497B-7D7D-209A-DB1537E37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CD316CF-D414-83AD-5406-FE13A5844E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43EEDF5-DF79-F718-EE60-278EEB9CC6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673B8C-F1BD-480B-7294-E779DD35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A7DFFC-F975-9DDC-B9A0-8708BA81F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AB48B3D-F9DB-00CF-A045-A808CC71B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966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657434-6F31-A1B9-115B-CA1619448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7C92944-EDF8-F8D7-7536-1FA742721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DF35039-3F08-78B6-1983-802196B26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46E30EC-9CB9-F8B4-3103-4FC101495F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DC71700-FDA7-759E-AE05-0F906BCDBC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1D93449-FB34-62D6-699F-DA08673B1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F6EC7EE-8984-5DC8-755D-856EA3682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1576D30-66DD-B17D-29AC-8623F82B5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719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C87BC2-5B82-F647-AF4F-AC917616A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EC47E06-18F6-BD2C-5C36-001EDD15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D261E80-8343-F1C0-918A-7836E3D3D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99203A-7096-14CA-9892-8B87D8105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1067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AA28722-6E54-E0D9-BB8A-0DC2A8BE9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CCFE48-1B18-5B54-71E9-D7E404602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F52A7BD-1C85-3E83-62A3-B40858926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749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DB18CC-3110-F843-7F4A-32E24BC07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B58143-7394-6EC7-27D8-06DD2E3F0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173CC2C-3A89-8744-7EFB-7CF2C85503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426F960-2EA7-7133-059C-432540FF8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5EEBDDC-0395-418D-D2EB-73FD6FD8F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EB946B-8168-5168-FFAA-9680741F7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03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5867DD-FF2C-F684-5E18-1687A547D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35695C8-94AC-0EB2-F1C1-105C4E4E74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01E45F2-3770-473E-1224-9A72CB889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FF50C8B-2C43-3897-EF88-008B957DC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1EC99C-71B7-C54C-1318-5FCE8B01B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AC3E4E2-DC4C-665E-EB31-29E5072B6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952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8CE4E2-EA3D-8F5E-5218-13662D509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14A08E-AD5D-4D2A-779B-F67D2CE17F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6A786-0976-49A5-F68A-75E500448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3F2DCF-4AB4-7D72-D6AB-77588DE90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ECD7AA-74A1-44B3-F87D-B6822506E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832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63B943F-E3C4-F61C-F672-E53F890517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C41A14C-F1D2-9CF0-9410-345AB2461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779FFE-A498-AF94-BE0C-6CEC6557E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CF0F0A-4055-3052-8B76-E9E396242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86F837-6985-921A-33F6-D4C988A57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8FBD9D0-45BE-8327-8200-08499F81F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4D9913E-F753-55E2-B4AD-9692AED0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B209E5-B416-E479-11CD-77A67B3A32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63FE3-7931-4AB6-A3A4-2F5D0584A05F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537A37-B1BC-D5F1-3534-E67CE837CF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A8D4BD-993B-2F8B-7244-A829D71498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95D73-4240-4452-8682-DB6DB8623B7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465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534A1AB-E285-C87B-CB2F-284AB9E70512}"/>
              </a:ext>
            </a:extLst>
          </p:cNvPr>
          <p:cNvCxnSpPr/>
          <p:nvPr/>
        </p:nvCxnSpPr>
        <p:spPr>
          <a:xfrm>
            <a:off x="0" y="621792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3508C2F-F505-B4BA-1A30-8665EADC75FC}"/>
              </a:ext>
            </a:extLst>
          </p:cNvPr>
          <p:cNvSpPr txBox="1"/>
          <p:nvPr/>
        </p:nvSpPr>
        <p:spPr>
          <a:xfrm>
            <a:off x="54864" y="137160"/>
            <a:ext cx="835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한화에너지 여수공장 </a:t>
            </a:r>
            <a:r>
              <a:rPr lang="en-US" altLang="ko-KR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VGS1000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누액불만 점검결과 </a:t>
            </a:r>
            <a:r>
              <a:rPr lang="en-US" altLang="ko-KR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[’24.08.26]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11D686-DB83-B8D5-08C9-D89377A475E0}"/>
              </a:ext>
            </a:extLst>
          </p:cNvPr>
          <p:cNvSpPr txBox="1"/>
          <p:nvPr/>
        </p:nvSpPr>
        <p:spPr>
          <a:xfrm>
            <a:off x="54864" y="786384"/>
            <a:ext cx="8650125" cy="2839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점검일자 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’24.08.26</a:t>
            </a: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불만내용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‘24.07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월 설치 후 약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개월 도달시 접합부 누액  불만제품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1EA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추가 발생 됨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 [#87] 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 -.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기 접합부 누액 교체품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(4EA) : #36,#88,#89,#97</a:t>
            </a:r>
          </a:p>
          <a:p>
            <a:pPr>
              <a:lnSpc>
                <a:spcPct val="150000"/>
              </a:lnSpc>
            </a:pP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점검결과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1)#87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번 접합부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페이퍼 확인 시 전해액 확인되었으나  절연저항계 측정 시 미 반응됨에 따라 접합부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페이퍼 부착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재확인 진행 중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2)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설치품 절연저항계 측정 시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#6, #83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 접합부 누액 확인 및 절연저항 측정 반응됨에 딸 접합부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페이퍼 부착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재확인 진행 중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결론</a:t>
            </a:r>
            <a:endParaRPr lang="en-US" altLang="ko-KR" sz="120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  -.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접합부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Ph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페이퍼부착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약 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주일 경과 후 누액상태 재 확인키로 협의 함</a:t>
            </a:r>
            <a:r>
              <a:rPr lang="en-US" altLang="ko-KR" sz="12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767699D8-F2DE-6145-5B98-48268F4CACBE}"/>
              </a:ext>
            </a:extLst>
          </p:cNvPr>
          <p:cNvGrpSpPr/>
          <p:nvPr/>
        </p:nvGrpSpPr>
        <p:grpSpPr>
          <a:xfrm>
            <a:off x="149923" y="3956271"/>
            <a:ext cx="11892153" cy="2764569"/>
            <a:chOff x="244983" y="3071625"/>
            <a:chExt cx="11892153" cy="2764569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A8C20E6-EED6-671F-8BF9-D01808ADC7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44318" y="3083093"/>
              <a:ext cx="3492818" cy="2753101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4B25C0B7-1FA9-A274-1EDA-FA5AF525B0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4983" y="3110029"/>
              <a:ext cx="2626233" cy="2714699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6F8231E2-EBC0-87F9-E267-EFFA9EB55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99232" y="3110029"/>
              <a:ext cx="2996184" cy="2714699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0D0F3DFE-59B3-8C2C-B048-C8F64087E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96000" y="3071625"/>
              <a:ext cx="2478535" cy="2753103"/>
            </a:xfrm>
            <a:prstGeom prst="rect">
              <a:avLst/>
            </a:prstGeom>
          </p:spPr>
        </p:pic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5D133D64-55A1-0B14-8134-FED6F5430FF6}"/>
                </a:ext>
              </a:extLst>
            </p:cNvPr>
            <p:cNvSpPr/>
            <p:nvPr/>
          </p:nvSpPr>
          <p:spPr>
            <a:xfrm>
              <a:off x="3566160" y="4489704"/>
              <a:ext cx="914400" cy="914400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96452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1534A1AB-E285-C87B-CB2F-284AB9E70512}"/>
              </a:ext>
            </a:extLst>
          </p:cNvPr>
          <p:cNvCxnSpPr/>
          <p:nvPr/>
        </p:nvCxnSpPr>
        <p:spPr>
          <a:xfrm>
            <a:off x="0" y="621792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3508C2F-F505-B4BA-1A30-8665EADC75FC}"/>
              </a:ext>
            </a:extLst>
          </p:cNvPr>
          <p:cNvSpPr txBox="1"/>
          <p:nvPr/>
        </p:nvSpPr>
        <p:spPr>
          <a:xfrm>
            <a:off x="54864" y="137160"/>
            <a:ext cx="835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한화에너지 여수공장 </a:t>
            </a:r>
            <a:r>
              <a:rPr lang="en-US" altLang="ko-KR" sz="24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VGS1000 </a:t>
            </a:r>
            <a:r>
              <a:rPr lang="ko-KR" altLang="en-US" sz="24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누액불만 점검결과 </a:t>
            </a:r>
            <a:r>
              <a:rPr lang="en-US" altLang="ko-KR" sz="240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[’24.08.26]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C43E976-4A96-4B67-0126-69D0798BE2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0" y="862567"/>
            <a:ext cx="2436130" cy="238355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B5DE236-10B0-D6FD-880B-AC0873E3A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7020" y="862566"/>
            <a:ext cx="2146364" cy="238354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D09A632-1DC8-93BE-1118-E694F1465B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0330" y="862566"/>
            <a:ext cx="2088830" cy="238354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E1D26EC4-893B-7274-8F00-581EE188D1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6106" y="862565"/>
            <a:ext cx="4995291" cy="2383537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8999BA4-5E07-1C96-D299-053777D50B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6106" y="3428999"/>
            <a:ext cx="4995291" cy="238353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D16EB2-DF1A-DEAE-8472-00DD83FADD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505" y="3429000"/>
            <a:ext cx="2430835" cy="240453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7DF3503F-CF6B-7A87-C5ED-DB191B2975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06824" y="3429000"/>
            <a:ext cx="2692336" cy="2383544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140FF9F1-C692-BC01-00FF-931CC1F5762B}"/>
              </a:ext>
            </a:extLst>
          </p:cNvPr>
          <p:cNvSpPr/>
          <p:nvPr/>
        </p:nvSpPr>
        <p:spPr>
          <a:xfrm>
            <a:off x="54864" y="768096"/>
            <a:ext cx="12070080" cy="25877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6718AB2-DA6C-3B6D-AC5E-0A586B4CE22E}"/>
              </a:ext>
            </a:extLst>
          </p:cNvPr>
          <p:cNvSpPr/>
          <p:nvPr/>
        </p:nvSpPr>
        <p:spPr>
          <a:xfrm>
            <a:off x="54864" y="3355848"/>
            <a:ext cx="12070080" cy="25877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377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와이드스크린</PresentationFormat>
  <Paragraphs>12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세방고딕 Regular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Master</dc:creator>
  <cp:lastModifiedBy>Master</cp:lastModifiedBy>
  <cp:revision>1</cp:revision>
  <dcterms:created xsi:type="dcterms:W3CDTF">2024-08-27T04:37:32Z</dcterms:created>
  <dcterms:modified xsi:type="dcterms:W3CDTF">2024-08-27T04:38:02Z</dcterms:modified>
</cp:coreProperties>
</file>