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2019-04-02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2019-04-02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532440" y="404665"/>
            <a:ext cx="576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배터리파열</a:t>
            </a:r>
            <a:r>
              <a:rPr lang="en-US" altLang="ko-KR" sz="2500" b="1" smtClean="0">
                <a:solidFill>
                  <a:prstClr val="black"/>
                </a:solidFill>
              </a:rPr>
              <a:t>(</a:t>
            </a:r>
            <a:r>
              <a:rPr lang="en-US" altLang="ko-KR" sz="2500" b="1" smtClean="0">
                <a:solidFill>
                  <a:prstClr val="black"/>
                </a:solidFill>
              </a:rPr>
              <a:t>2019.04.01)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49678279"/>
              </p:ext>
            </p:extLst>
          </p:nvPr>
        </p:nvGraphicFramePr>
        <p:xfrm>
          <a:off x="107504" y="908720"/>
          <a:ext cx="4442043" cy="5739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296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대전 판암동 개인고객 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주공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APT 507-807)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개인고객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010-2488-7749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VIVA 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100L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KC1B06 (‘11.02.06)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2~3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사용 주장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2019.04.01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차량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보조전원용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박성철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‘18.12.24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최종 사용 후 미충전상태 보관 중 재 사용을 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위해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당일 실내에서 충전 진행 중 배터리 파열 됨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-.’19.04.01 11:00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충전개시 후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14:00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경 파열 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파열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실내 충전진행으로 파열 시 주변 미비한 오염발생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전셀 액고갈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잔류액 극미량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–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비중측정 불가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액고갈로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인한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Strap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부식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극판부식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절단 발생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단자상태 양호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64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구입시기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구입처 불분명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수명 종료제품 지속사용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충전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 따른 파열발생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27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 무상교체 요구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구입시기</a:t>
                      </a: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구입처 불분명하며</a:t>
                      </a: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수명종료제품 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지속사용에 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따른 관리미흡으로 구입권유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고객측 점검결과에 수긍하였으며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제품회수 완료 함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판촉물 발송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644008" y="908720"/>
            <a:ext cx="2016224" cy="1800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직사각형 66"/>
          <p:cNvSpPr/>
          <p:nvPr/>
        </p:nvSpPr>
        <p:spPr>
          <a:xfrm>
            <a:off x="6732240" y="908720"/>
            <a:ext cx="2016224" cy="1800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/>
          <p:cNvSpPr/>
          <p:nvPr/>
        </p:nvSpPr>
        <p:spPr>
          <a:xfrm>
            <a:off x="4644008" y="2832204"/>
            <a:ext cx="4104456" cy="16561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직사각형 68"/>
          <p:cNvSpPr/>
          <p:nvPr/>
        </p:nvSpPr>
        <p:spPr>
          <a:xfrm>
            <a:off x="4644008" y="4623858"/>
            <a:ext cx="2016224" cy="20162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6732240" y="4623858"/>
            <a:ext cx="2016224" cy="20162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6732240" y="2276872"/>
            <a:ext cx="8226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smtClean="0">
                <a:solidFill>
                  <a:srgbClr val="FFFF00"/>
                </a:solidFill>
              </a:rPr>
              <a:t> KC1B06</a:t>
            </a:r>
          </a:p>
          <a:p>
            <a:r>
              <a:rPr lang="en-US" altLang="ko-KR" sz="1000" b="1" smtClean="0">
                <a:solidFill>
                  <a:srgbClr val="FFFF00"/>
                </a:solidFill>
              </a:rPr>
              <a:t>[‘11.02.06]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644008" y="2396516"/>
            <a:ext cx="86433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smtClean="0">
                <a:solidFill>
                  <a:srgbClr val="FFFF00"/>
                </a:solidFill>
              </a:rPr>
              <a:t> VIVA 100L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644008" y="4221088"/>
            <a:ext cx="209063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smtClean="0">
                <a:solidFill>
                  <a:srgbClr val="FFFF00"/>
                </a:solidFill>
              </a:rPr>
              <a:t> </a:t>
            </a:r>
            <a:r>
              <a:rPr lang="ko-KR" altLang="en-US" sz="1000" b="1" smtClean="0">
                <a:solidFill>
                  <a:srgbClr val="FFFF00"/>
                </a:solidFill>
              </a:rPr>
              <a:t>전셀 액고갈 </a:t>
            </a:r>
            <a:r>
              <a:rPr lang="en-US" altLang="ko-KR" sz="1000" b="1" smtClean="0">
                <a:solidFill>
                  <a:srgbClr val="FFFF00"/>
                </a:solidFill>
              </a:rPr>
              <a:t>, Strap </a:t>
            </a:r>
            <a:r>
              <a:rPr lang="ko-KR" altLang="en-US" sz="1000" b="1" smtClean="0">
                <a:solidFill>
                  <a:srgbClr val="FFFF00"/>
                </a:solidFill>
              </a:rPr>
              <a:t>및 극판부식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</a:t>
            </a:r>
            <a:r>
              <a:rPr lang="ko-KR" altLang="en-US" sz="2400" b="1" smtClean="0"/>
              <a:t>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91872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204192" y="1052736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소비자성향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사건수준의견</a:t>
                      </a:r>
                      <a:endParaRPr lang="ko-KR" altLang="en-US" sz="14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종합의견</a:t>
                      </a:r>
                      <a:endParaRPr lang="ko-KR" alt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수용적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당해물건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A-1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종결</a:t>
                      </a:r>
                      <a:endParaRPr lang="ko-KR" altLang="en-US" sz="140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36215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1.</a:t>
            </a:r>
            <a:r>
              <a:rPr lang="ko-KR" altLang="en-US" sz="1200" b="1" smtClean="0"/>
              <a:t>대전 판암동 개인고객 배터리 파열 </a:t>
            </a:r>
            <a:r>
              <a:rPr lang="en-US" altLang="ko-KR" sz="1200" b="1" smtClean="0"/>
              <a:t>[‘19.04.01]</a:t>
            </a:r>
            <a:r>
              <a:rPr lang="ko-KR" altLang="en-US" sz="1200" b="1" smtClean="0"/>
              <a:t> </a:t>
            </a:r>
            <a:r>
              <a:rPr lang="ko-KR" altLang="en-US" sz="1200" b="1" smtClean="0"/>
              <a:t>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※PL </a:t>
            </a:r>
            <a:r>
              <a:rPr lang="ko-KR" altLang="en-US" sz="1200" b="1" smtClean="0"/>
              <a:t>위험성 의견 분류표</a:t>
            </a:r>
            <a:r>
              <a:rPr lang="ko-KR" altLang="en-US" sz="1200" b="1" smtClean="0"/>
              <a:t> </a:t>
            </a:r>
            <a:r>
              <a:rPr lang="ko-KR" altLang="en-US" sz="1200" b="1" smtClean="0"/>
              <a:t> </a:t>
            </a:r>
            <a:endParaRPr lang="ko-KR" altLang="en-US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218</Words>
  <Application>Microsoft Office PowerPoint</Application>
  <PresentationFormat>화면 슬라이드 쇼(4:3)</PresentationFormat>
  <Paragraphs>61</Paragraphs>
  <Slides>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1_Office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18</cp:revision>
  <dcterms:created xsi:type="dcterms:W3CDTF">2018-07-03T00:02:36Z</dcterms:created>
  <dcterms:modified xsi:type="dcterms:W3CDTF">2019-04-02T01:23:41Z</dcterms:modified>
</cp:coreProperties>
</file>