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2024-12-05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2024-12-05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포천교통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[2024.11.28]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9488641"/>
              </p:ext>
            </p:extLst>
          </p:nvPr>
        </p:nvGraphicFramePr>
        <p:xfrm>
          <a:off x="107504" y="668905"/>
          <a:ext cx="4491651" cy="58420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포천교통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포천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3576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2022.11.11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8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2024.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11. 28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1623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CNG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62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0167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파열로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배터리룸내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황산 비산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오염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8421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8.13V(1.11V~2.14V)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1.345~1.350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24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452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과충전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또는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고열환경에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성장하여 파열로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추정됨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다소 심함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교체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차량대리점팀 </a:t>
                      </a:r>
                      <a:r>
                        <a:rPr lang="ko-KR" altLang="en-US" sz="9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ko-KR" altLang="en-US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제품 제공</a:t>
                      </a:r>
                      <a:r>
                        <a:rPr lang="en-US" altLang="ko-KR" sz="9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934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고객만족을 위해 배터리 교체 </a:t>
                      </a:r>
                      <a:r>
                        <a:rPr lang="en-US" altLang="ko-KR" sz="1100" b="0" u="none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및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판촉물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안전고글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제공함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6720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4" name="그림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670" y="678537"/>
            <a:ext cx="4384987" cy="224640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34670" y="2974084"/>
            <a:ext cx="1724634" cy="3540269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4819" y="2984190"/>
            <a:ext cx="2624838" cy="3530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포천교통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2690</TotalTime>
  <Words>164</Words>
  <Application>Microsoft Office PowerPoint</Application>
  <PresentationFormat>화면 슬라이드 쇼(4:3)</PresentationFormat>
  <Paragraphs>54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198</cp:revision>
  <dcterms:created xsi:type="dcterms:W3CDTF">2018-07-03T00:02:36Z</dcterms:created>
  <dcterms:modified xsi:type="dcterms:W3CDTF">2024-12-05T01:24:25Z</dcterms:modified>
</cp:coreProperties>
</file>