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2"/>
  </p:notesMasterIdLst>
  <p:handoutMasterIdLst>
    <p:handoutMasterId r:id="rId13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58" r:id="rId10"/>
    <p:sldId id="459" r:id="rId1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SD_EX_02   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Customer Material Info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Material Info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고객 제품의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품번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바이어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형명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과 세방전지의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품번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제품코드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Ship To Customer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Customer Material Info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2) SAP STANDARD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불가능했던 바이어형명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제품코드가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1 : N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또는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 : 1 CASE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들을 등록할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3)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제품별 생산지시 사항을 등록할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067" y="1428750"/>
            <a:ext cx="8906933" cy="449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14351" y="1557337"/>
          <a:ext cx="8856663" cy="1371071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Customer Material Info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등록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고객자재정보 등록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ZSDE0540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823913"/>
        </p:xfrm>
        <a:graphic>
          <a:graphicData uri="http://schemas.openxmlformats.org/drawingml/2006/table">
            <a:tbl>
              <a:tblPr/>
              <a:tblGrid>
                <a:gridCol w="712788"/>
                <a:gridCol w="2287587"/>
                <a:gridCol w="3328988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Material Info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ZSDE0540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Customer Material Info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다음화면으로 이동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ZSDE0540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ZSDE0540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Material Info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9683" y="1712383"/>
            <a:ext cx="482811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4485" y="2453218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584195" y="2607734"/>
            <a:ext cx="2683938" cy="643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499529" y="2032001"/>
            <a:ext cx="237071" cy="18626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Customer Material Info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자재번호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바이어형명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생산지시사항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ZSDE0540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ZSDE0540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Material Info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799" y="2519895"/>
            <a:ext cx="8957733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420224" y="4860382"/>
            <a:ext cx="958909" cy="1261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5060891" y="4834981"/>
            <a:ext cx="1407644" cy="12948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7363823" y="4877315"/>
            <a:ext cx="1534643" cy="12525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 후 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ZSDE0540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ZSDE0540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Material Info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846229"/>
            <a:ext cx="8985779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6791" y="1475317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96332" y="4428067"/>
            <a:ext cx="448736" cy="194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2252132" y="1871134"/>
            <a:ext cx="330202" cy="1862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13256</TotalTime>
  <Words>305</Words>
  <Application>Microsoft Office PowerPoint</Application>
  <PresentationFormat>A4 용지(210x297mm)</PresentationFormat>
  <Paragraphs>126</Paragraphs>
  <Slides>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380</cp:revision>
  <cp:lastPrinted>2006-08-30T13:33:06Z</cp:lastPrinted>
  <dcterms:created xsi:type="dcterms:W3CDTF">2008-05-17T00:48:54Z</dcterms:created>
  <dcterms:modified xsi:type="dcterms:W3CDTF">2013-03-30T08:52:15Z</dcterms:modified>
</cp:coreProperties>
</file>