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C009-88EC-47D3-84F0-3B7E2E016379}" type="datetimeFigureOut">
              <a:rPr lang="ko-KR" altLang="en-US" smtClean="0"/>
              <a:t>2020-03-27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7D735-F6DE-456E-8A18-AAAE183C36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5672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C009-88EC-47D3-84F0-3B7E2E016379}" type="datetimeFigureOut">
              <a:rPr lang="ko-KR" altLang="en-US" smtClean="0"/>
              <a:t>2020-03-27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7D735-F6DE-456E-8A18-AAAE183C36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3336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C009-88EC-47D3-84F0-3B7E2E016379}" type="datetimeFigureOut">
              <a:rPr lang="ko-KR" altLang="en-US" smtClean="0"/>
              <a:t>2020-03-27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7D735-F6DE-456E-8A18-AAAE183C36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6104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C009-88EC-47D3-84F0-3B7E2E016379}" type="datetimeFigureOut">
              <a:rPr lang="ko-KR" altLang="en-US" smtClean="0"/>
              <a:t>2020-03-27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7D735-F6DE-456E-8A18-AAAE183C36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2526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C009-88EC-47D3-84F0-3B7E2E016379}" type="datetimeFigureOut">
              <a:rPr lang="ko-KR" altLang="en-US" smtClean="0"/>
              <a:t>2020-03-27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7D735-F6DE-456E-8A18-AAAE183C36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1999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C009-88EC-47D3-84F0-3B7E2E016379}" type="datetimeFigureOut">
              <a:rPr lang="ko-KR" altLang="en-US" smtClean="0"/>
              <a:t>2020-03-27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7D735-F6DE-456E-8A18-AAAE183C36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892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C009-88EC-47D3-84F0-3B7E2E016379}" type="datetimeFigureOut">
              <a:rPr lang="ko-KR" altLang="en-US" smtClean="0"/>
              <a:t>2020-03-27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7D735-F6DE-456E-8A18-AAAE183C36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4046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C009-88EC-47D3-84F0-3B7E2E016379}" type="datetimeFigureOut">
              <a:rPr lang="ko-KR" altLang="en-US" smtClean="0"/>
              <a:t>2020-03-27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7D735-F6DE-456E-8A18-AAAE183C36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5611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C009-88EC-47D3-84F0-3B7E2E016379}" type="datetimeFigureOut">
              <a:rPr lang="ko-KR" altLang="en-US" smtClean="0"/>
              <a:t>2020-03-27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7D735-F6DE-456E-8A18-AAAE183C36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5730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C009-88EC-47D3-84F0-3B7E2E016379}" type="datetimeFigureOut">
              <a:rPr lang="ko-KR" altLang="en-US" smtClean="0"/>
              <a:t>2020-03-27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7D735-F6DE-456E-8A18-AAAE183C36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0771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C009-88EC-47D3-84F0-3B7E2E016379}" type="datetimeFigureOut">
              <a:rPr lang="ko-KR" altLang="en-US" smtClean="0"/>
              <a:t>2020-03-27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7D735-F6DE-456E-8A18-AAAE183C36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2988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CC009-88EC-47D3-84F0-3B7E2E016379}" type="datetimeFigureOut">
              <a:rPr lang="ko-KR" altLang="en-US" smtClean="0"/>
              <a:t>2020-03-27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47D735-F6DE-456E-8A18-AAAE183C36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5287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194" y="1877006"/>
            <a:ext cx="5516288" cy="1067733"/>
          </a:xfrm>
          <a:prstGeom prst="rect">
            <a:avLst/>
          </a:prstGeom>
        </p:spPr>
      </p:pic>
      <p:cxnSp>
        <p:nvCxnSpPr>
          <p:cNvPr id="7" name="직선 연결선 6"/>
          <p:cNvCxnSpPr/>
          <p:nvPr/>
        </p:nvCxnSpPr>
        <p:spPr>
          <a:xfrm>
            <a:off x="0" y="623843"/>
            <a:ext cx="1210939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6732" y="128187"/>
            <a:ext cx="3658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해동상사  </a:t>
            </a:r>
            <a:r>
              <a:rPr lang="en-US" altLang="ko-KR" smtClean="0"/>
              <a:t>L-12200 </a:t>
            </a:r>
            <a:r>
              <a:rPr lang="ko-KR" altLang="en-US" smtClean="0"/>
              <a:t>의뢰제품 내역</a:t>
            </a:r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36732" y="815177"/>
            <a:ext cx="5500224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smtClean="0"/>
              <a:t>1.</a:t>
            </a:r>
            <a:r>
              <a:rPr lang="ko-KR" altLang="en-US" sz="1400" smtClean="0"/>
              <a:t>접수일자 </a:t>
            </a:r>
            <a:r>
              <a:rPr lang="en-US" altLang="ko-KR" sz="1400" smtClean="0"/>
              <a:t>: ’20.03.25</a:t>
            </a:r>
          </a:p>
          <a:p>
            <a:pPr>
              <a:lnSpc>
                <a:spcPct val="150000"/>
              </a:lnSpc>
            </a:pPr>
            <a:r>
              <a:rPr lang="en-US" altLang="ko-KR" sz="1400" smtClean="0"/>
              <a:t>2.</a:t>
            </a:r>
            <a:r>
              <a:rPr lang="ko-KR" altLang="en-US" sz="1400" smtClean="0"/>
              <a:t>제품내역 </a:t>
            </a:r>
            <a:r>
              <a:rPr lang="en-US" altLang="ko-KR" sz="1400" smtClean="0"/>
              <a:t>: L 12200 3EA – CC9L13E/9L16A1</a:t>
            </a:r>
          </a:p>
          <a:p>
            <a:pPr>
              <a:lnSpc>
                <a:spcPct val="150000"/>
              </a:lnSpc>
            </a:pPr>
            <a:r>
              <a:rPr lang="en-US" altLang="ko-KR" sz="1400" smtClean="0"/>
              <a:t>3.</a:t>
            </a:r>
            <a:r>
              <a:rPr lang="ko-KR" altLang="en-US" sz="1400" smtClean="0"/>
              <a:t>점검결과</a:t>
            </a:r>
            <a:endParaRPr lang="en-US" altLang="ko-KR" sz="1400" smtClean="0"/>
          </a:p>
          <a:p>
            <a:pPr>
              <a:lnSpc>
                <a:spcPct val="150000"/>
              </a:lnSpc>
            </a:pPr>
            <a:endParaRPr lang="en-US" altLang="ko-KR" sz="1400"/>
          </a:p>
          <a:p>
            <a:pPr>
              <a:lnSpc>
                <a:spcPct val="150000"/>
              </a:lnSpc>
            </a:pPr>
            <a:endParaRPr lang="en-US" altLang="ko-KR" sz="1400" smtClean="0"/>
          </a:p>
          <a:p>
            <a:pPr>
              <a:lnSpc>
                <a:spcPct val="150000"/>
              </a:lnSpc>
            </a:pPr>
            <a:endParaRPr lang="en-US" altLang="ko-KR" sz="1400"/>
          </a:p>
          <a:p>
            <a:pPr>
              <a:lnSpc>
                <a:spcPct val="150000"/>
              </a:lnSpc>
            </a:pPr>
            <a:endParaRPr lang="en-US" altLang="ko-KR" sz="1400" smtClean="0"/>
          </a:p>
          <a:p>
            <a:pPr>
              <a:lnSpc>
                <a:spcPct val="150000"/>
              </a:lnSpc>
            </a:pPr>
            <a:r>
              <a:rPr lang="en-US" altLang="ko-KR" sz="1400" smtClean="0"/>
              <a:t>4.</a:t>
            </a:r>
            <a:r>
              <a:rPr lang="ko-KR" altLang="en-US" sz="1400" smtClean="0"/>
              <a:t>조지사항</a:t>
            </a:r>
            <a:endParaRPr lang="en-US" altLang="ko-KR" sz="1400" smtClean="0"/>
          </a:p>
          <a:p>
            <a:pPr>
              <a:lnSpc>
                <a:spcPct val="150000"/>
              </a:lnSpc>
            </a:pPr>
            <a:r>
              <a:rPr lang="en-US" altLang="ko-KR" sz="1400"/>
              <a:t> </a:t>
            </a:r>
            <a:r>
              <a:rPr lang="en-US" altLang="ko-KR" sz="1400" smtClean="0"/>
              <a:t> </a:t>
            </a:r>
            <a:r>
              <a:rPr lang="ko-KR" altLang="en-US" sz="1400" smtClean="0"/>
              <a:t>셀간 비중편차 발생됨에 따라 </a:t>
            </a:r>
            <a:r>
              <a:rPr lang="en-US" altLang="ko-KR" sz="1400" smtClean="0"/>
              <a:t>Set </a:t>
            </a:r>
            <a:r>
              <a:rPr lang="ko-KR" altLang="en-US" sz="1400" smtClean="0"/>
              <a:t>방전 후 저전류 충전 진행 예정</a:t>
            </a:r>
            <a:r>
              <a:rPr lang="en-US" altLang="ko-KR" sz="1400" smtClean="0"/>
              <a:t>.</a:t>
            </a:r>
            <a:endParaRPr lang="ko-KR" altLang="en-US" sz="140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194" y="5201321"/>
            <a:ext cx="4760008" cy="772190"/>
          </a:xfrm>
          <a:prstGeom prst="rect">
            <a:avLst/>
          </a:prstGeom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8232539"/>
              </p:ext>
            </p:extLst>
          </p:nvPr>
        </p:nvGraphicFramePr>
        <p:xfrm>
          <a:off x="7210751" y="3882502"/>
          <a:ext cx="3628388" cy="1048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593">
                  <a:extLst>
                    <a:ext uri="{9D8B030D-6E8A-4147-A177-3AD203B41FA5}">
                      <a16:colId xmlns:a16="http://schemas.microsoft.com/office/drawing/2014/main" val="308598812"/>
                    </a:ext>
                  </a:extLst>
                </a:gridCol>
                <a:gridCol w="422593">
                  <a:extLst>
                    <a:ext uri="{9D8B030D-6E8A-4147-A177-3AD203B41FA5}">
                      <a16:colId xmlns:a16="http://schemas.microsoft.com/office/drawing/2014/main" val="2181339445"/>
                    </a:ext>
                  </a:extLst>
                </a:gridCol>
                <a:gridCol w="463867">
                  <a:extLst>
                    <a:ext uri="{9D8B030D-6E8A-4147-A177-3AD203B41FA5}">
                      <a16:colId xmlns:a16="http://schemas.microsoft.com/office/drawing/2014/main" val="3333572443"/>
                    </a:ext>
                  </a:extLst>
                </a:gridCol>
                <a:gridCol w="463867">
                  <a:extLst>
                    <a:ext uri="{9D8B030D-6E8A-4147-A177-3AD203B41FA5}">
                      <a16:colId xmlns:a16="http://schemas.microsoft.com/office/drawing/2014/main" val="3860081370"/>
                    </a:ext>
                  </a:extLst>
                </a:gridCol>
                <a:gridCol w="463867">
                  <a:extLst>
                    <a:ext uri="{9D8B030D-6E8A-4147-A177-3AD203B41FA5}">
                      <a16:colId xmlns:a16="http://schemas.microsoft.com/office/drawing/2014/main" val="4040178114"/>
                    </a:ext>
                  </a:extLst>
                </a:gridCol>
                <a:gridCol w="463867">
                  <a:extLst>
                    <a:ext uri="{9D8B030D-6E8A-4147-A177-3AD203B41FA5}">
                      <a16:colId xmlns:a16="http://schemas.microsoft.com/office/drawing/2014/main" val="1541640803"/>
                    </a:ext>
                  </a:extLst>
                </a:gridCol>
                <a:gridCol w="463867">
                  <a:extLst>
                    <a:ext uri="{9D8B030D-6E8A-4147-A177-3AD203B41FA5}">
                      <a16:colId xmlns:a16="http://schemas.microsoft.com/office/drawing/2014/main" val="822058673"/>
                    </a:ext>
                  </a:extLst>
                </a:gridCol>
                <a:gridCol w="463867">
                  <a:extLst>
                    <a:ext uri="{9D8B030D-6E8A-4147-A177-3AD203B41FA5}">
                      <a16:colId xmlns:a16="http://schemas.microsoft.com/office/drawing/2014/main" val="3904873355"/>
                    </a:ext>
                  </a:extLst>
                </a:gridCol>
              </a:tblGrid>
              <a:tr h="2621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smtClean="0"/>
                        <a:t>구분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smtClean="0"/>
                        <a:t>전압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2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3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4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5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6</a:t>
                      </a:r>
                      <a:endParaRPr lang="ko-KR" altLang="en-US" sz="8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54526288"/>
                  </a:ext>
                </a:extLst>
              </a:tr>
              <a:tr h="2621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9.75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1.174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1.000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1.000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1.313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1.318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1.320</a:t>
                      </a:r>
                      <a:endParaRPr lang="ko-KR" altLang="en-US" sz="8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98627531"/>
                  </a:ext>
                </a:extLst>
              </a:tr>
              <a:tr h="2621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2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9.67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1.303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1.000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1.301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1.315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1.000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1.315</a:t>
                      </a:r>
                      <a:endParaRPr lang="ko-KR" altLang="en-US" sz="8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7081541"/>
                  </a:ext>
                </a:extLst>
              </a:tr>
              <a:tr h="2621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3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9.48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1.310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1.315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1.319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1.306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1.000</a:t>
                      </a:r>
                      <a:endParaRPr lang="ko-KR" alt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smtClean="0"/>
                        <a:t>1.000</a:t>
                      </a:r>
                      <a:endParaRPr lang="ko-KR" altLang="en-US" sz="8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93666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87039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69</Words>
  <Application>Microsoft Office PowerPoint</Application>
  <PresentationFormat>와이드스크린</PresentationFormat>
  <Paragraphs>42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gbattery</dc:creator>
  <cp:lastModifiedBy>gbattery</cp:lastModifiedBy>
  <cp:revision>3</cp:revision>
  <dcterms:created xsi:type="dcterms:W3CDTF">2020-03-26T10:06:28Z</dcterms:created>
  <dcterms:modified xsi:type="dcterms:W3CDTF">2020-03-26T22:46:25Z</dcterms:modified>
</cp:coreProperties>
</file>