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6"/>
  </p:notesMasterIdLst>
  <p:handoutMasterIdLst>
    <p:handoutMasterId r:id="rId17"/>
  </p:handoutMasterIdLst>
  <p:sldIdLst>
    <p:sldId id="374" r:id="rId3"/>
    <p:sldId id="375" r:id="rId4"/>
    <p:sldId id="450" r:id="rId5"/>
    <p:sldId id="391" r:id="rId6"/>
    <p:sldId id="392" r:id="rId7"/>
    <p:sldId id="394" r:id="rId8"/>
    <p:sldId id="396" r:id="rId9"/>
    <p:sldId id="460" r:id="rId10"/>
    <p:sldId id="462" r:id="rId11"/>
    <p:sldId id="464" r:id="rId12"/>
    <p:sldId id="466" r:id="rId13"/>
    <p:sldId id="467" r:id="rId14"/>
    <p:sldId id="468" r:id="rId1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13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tags" Target="../tags/tag6.xml"/><Relationship Id="rId7" Type="http://schemas.openxmlformats.org/officeDocument/2006/relationships/image" Target="../media/image16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tags" Target="../tags/tag9.xml"/><Relationship Id="rId7" Type="http://schemas.openxmlformats.org/officeDocument/2006/relationships/image" Target="../media/image19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0.xml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16.xml"/><Relationship Id="rId7" Type="http://schemas.openxmlformats.org/officeDocument/2006/relationships/image" Target="../media/image25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24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7.xml"/><Relationship Id="rId9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image" Target="../media/image29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28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2013.03.01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SD_EX_06    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수출오더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_Sample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2013. 03. 01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_Sample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프로세스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Free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Sample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등록할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267" y="1344083"/>
            <a:ext cx="9025465" cy="492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514351" y="1557337"/>
          <a:ext cx="8856663" cy="2488375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7043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0" marR="0" lvl="0" indent="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Sample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요청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접수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고객으로부터의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Sample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요청  접수 확인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Free Sample Sales Order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무상 샘플 오더 등록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/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 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ZVA01/VA01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업무연락서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Z</a:t>
                      </a:r>
                      <a:r>
                        <a:rPr 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code,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무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code, dummy sample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은 업무연락서로 기술팀에 요청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전자결제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출하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관리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출하 요청 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VL01N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1380069"/>
          <a:ext cx="8528050" cy="954576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807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Sample 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 Create for VC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ZVA01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Sample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Create for VC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ZFD1(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(Sold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(Ship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유상으로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SAMPLE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제품을 공급하는 경우 수출 표준 오더로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생성하고 수출 프로세스로 진행한다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7551" y="2817299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78494" y="3586693"/>
            <a:ext cx="15525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1270" y="1581679"/>
            <a:ext cx="4775730" cy="390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8"/>
          <p:cNvSpPr/>
          <p:nvPr>
            <p:custDataLst>
              <p:tags r:id="rId1"/>
            </p:custDataLst>
          </p:nvPr>
        </p:nvSpPr>
        <p:spPr>
          <a:xfrm>
            <a:off x="3430534" y="2577026"/>
            <a:ext cx="743540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8"/>
          <p:cNvSpPr/>
          <p:nvPr>
            <p:custDataLst>
              <p:tags r:id="rId2"/>
            </p:custDataLst>
          </p:nvPr>
        </p:nvSpPr>
        <p:spPr>
          <a:xfrm>
            <a:off x="3388200" y="3191933"/>
            <a:ext cx="743540" cy="635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sp>
        <p:nvSpPr>
          <p:cNvPr id="18" name="직사각형 8"/>
          <p:cNvSpPr/>
          <p:nvPr>
            <p:custDataLst>
              <p:tags r:id="rId3"/>
            </p:custDataLst>
          </p:nvPr>
        </p:nvSpPr>
        <p:spPr>
          <a:xfrm>
            <a:off x="3345868" y="4050225"/>
            <a:ext cx="1268466" cy="4201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9" name="직선 화살표 연결선 18"/>
          <p:cNvCxnSpPr>
            <a:stCxn id="12" idx="3"/>
            <a:endCxn id="248836" idx="0"/>
          </p:cNvCxnSpPr>
          <p:nvPr/>
        </p:nvCxnSpPr>
        <p:spPr>
          <a:xfrm>
            <a:off x="4174074" y="2741335"/>
            <a:ext cx="2480708" cy="84535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Create for VC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내역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바이어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요청일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Buyer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1:1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내역을 자동적으로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가져오고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1:N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경우에는 팝업창이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수량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6) Create Sales Order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Yes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(VA01)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화면으로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6291" y="1379009"/>
            <a:ext cx="5015442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8"/>
          <p:cNvSpPr/>
          <p:nvPr>
            <p:custDataLst>
              <p:tags r:id="rId1"/>
            </p:custDataLst>
          </p:nvPr>
        </p:nvSpPr>
        <p:spPr>
          <a:xfrm>
            <a:off x="3074934" y="2433090"/>
            <a:ext cx="2284466" cy="301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2694" y="2930525"/>
            <a:ext cx="907150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305" y="3963459"/>
            <a:ext cx="30575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79048" y="4789489"/>
            <a:ext cx="3578752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>
            <p:custDataLst>
              <p:tags r:id="rId2"/>
            </p:custDataLst>
          </p:nvPr>
        </p:nvSpPr>
        <p:spPr>
          <a:xfrm>
            <a:off x="636533" y="4329627"/>
            <a:ext cx="1429333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9" name="직사각형 18"/>
          <p:cNvSpPr/>
          <p:nvPr>
            <p:custDataLst>
              <p:tags r:id="rId3"/>
            </p:custDataLst>
          </p:nvPr>
        </p:nvSpPr>
        <p:spPr>
          <a:xfrm>
            <a:off x="1898067" y="5337160"/>
            <a:ext cx="1217667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추가데이터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Port of Discharging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도착항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수출면허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관세청으로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전송되는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내역이므로 관세청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ISO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도착항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입력해야 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텍스트 탭으로 이동하여 지시사항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내역을 기재한다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868" y="1679046"/>
            <a:ext cx="4936066" cy="186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96467" y="2510365"/>
            <a:ext cx="1202266" cy="1214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>
            <p:custDataLst>
              <p:tags r:id="rId1"/>
            </p:custDataLst>
          </p:nvPr>
        </p:nvSpPr>
        <p:spPr>
          <a:xfrm>
            <a:off x="3716867" y="3093492"/>
            <a:ext cx="169334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1" name="직사각형 20"/>
          <p:cNvSpPr/>
          <p:nvPr>
            <p:custDataLst>
              <p:tags r:id="rId2"/>
            </p:custDataLst>
          </p:nvPr>
        </p:nvSpPr>
        <p:spPr>
          <a:xfrm>
            <a:off x="3930066" y="3101959"/>
            <a:ext cx="201666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22" name="직선 화살표 연결선 21"/>
          <p:cNvCxnSpPr>
            <a:stCxn id="21" idx="3"/>
            <a:endCxn id="19" idx="1"/>
          </p:cNvCxnSpPr>
          <p:nvPr/>
        </p:nvCxnSpPr>
        <p:spPr>
          <a:xfrm flipV="1">
            <a:off x="4131732" y="3117849"/>
            <a:ext cx="1464735" cy="151864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>
            <a:stCxn id="20" idx="0"/>
            <a:endCxn id="24" idx="2"/>
          </p:cNvCxnSpPr>
          <p:nvPr/>
        </p:nvCxnSpPr>
        <p:spPr>
          <a:xfrm flipV="1">
            <a:off x="3801534" y="2590799"/>
            <a:ext cx="394458" cy="502693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08317" y="1473199"/>
            <a:ext cx="1175349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1433" y="3548592"/>
            <a:ext cx="4821767" cy="2115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>
            <p:custDataLst>
              <p:tags r:id="rId3"/>
            </p:custDataLst>
          </p:nvPr>
        </p:nvSpPr>
        <p:spPr>
          <a:xfrm>
            <a:off x="2573866" y="5122333"/>
            <a:ext cx="1710265" cy="4995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8" name="직사각형 27"/>
          <p:cNvSpPr/>
          <p:nvPr>
            <p:custDataLst>
              <p:tags r:id="rId4"/>
            </p:custDataLst>
          </p:nvPr>
        </p:nvSpPr>
        <p:spPr>
          <a:xfrm>
            <a:off x="618067" y="5105398"/>
            <a:ext cx="838200" cy="177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영업사원이 담당하고 있는 경우 대표 영업사원이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 파트너 항목에 영업 담당자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영업사원을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500" y="2489724"/>
            <a:ext cx="9063567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695800" y="5362560"/>
            <a:ext cx="2597733" cy="242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4724401" y="3767665"/>
            <a:ext cx="668866" cy="1778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데이터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Customer Master data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: 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 :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334" y="1638299"/>
            <a:ext cx="4936066" cy="3450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374067" y="3666068"/>
            <a:ext cx="3021067" cy="149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영업탭으로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사유를 선택한다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무상샘플이므로 금액이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것을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35765" y="1302804"/>
            <a:ext cx="2381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5190" y="1598613"/>
            <a:ext cx="4909609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2355267" y="1815032"/>
            <a:ext cx="286333" cy="2593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399" y="4658255"/>
            <a:ext cx="4969934" cy="116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>
            <p:custDataLst>
              <p:tags r:id="rId2"/>
            </p:custDataLst>
          </p:nvPr>
        </p:nvSpPr>
        <p:spPr>
          <a:xfrm>
            <a:off x="3904665" y="5354099"/>
            <a:ext cx="743533" cy="3947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1800" y="2315106"/>
            <a:ext cx="4919133" cy="2096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>
            <p:custDataLst>
              <p:tags r:id="rId3"/>
            </p:custDataLst>
          </p:nvPr>
        </p:nvSpPr>
        <p:spPr>
          <a:xfrm>
            <a:off x="484132" y="3305166"/>
            <a:ext cx="743533" cy="1492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>
            <p:custDataLst>
              <p:tags r:id="rId4"/>
            </p:custDataLst>
          </p:nvPr>
        </p:nvSpPr>
        <p:spPr>
          <a:xfrm>
            <a:off x="1474732" y="3432165"/>
            <a:ext cx="1632535" cy="3355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상단의 저장을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 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5614" y="1691217"/>
            <a:ext cx="4751387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008129" y="1620296"/>
            <a:ext cx="235534" cy="3609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4768259" y="3567629"/>
            <a:ext cx="235534" cy="3609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4567" y="2668057"/>
            <a:ext cx="46482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1923467" y="2966495"/>
            <a:ext cx="608066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4"/>
            </p:custDataLst>
          </p:nvPr>
        </p:nvSpPr>
        <p:spPr>
          <a:xfrm>
            <a:off x="4734385" y="3720030"/>
            <a:ext cx="235534" cy="310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anchor="ctr"/>
      <a:lstStyle>
        <a:defPPr algn="ctr" fontAlgn="auto" latinLnBrk="0">
          <a:spcBef>
            <a:spcPts val="0"/>
          </a:spcBef>
          <a:spcAft>
            <a:spcPts val="0"/>
          </a:spcAft>
          <a:defRPr kumimoji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14499</TotalTime>
  <Words>650</Words>
  <Application>Microsoft Office PowerPoint</Application>
  <PresentationFormat>A4 용지(210x297mm)</PresentationFormat>
  <Paragraphs>243</Paragraphs>
  <Slides>13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6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498</cp:revision>
  <cp:lastPrinted>2006-08-30T13:33:06Z</cp:lastPrinted>
  <dcterms:created xsi:type="dcterms:W3CDTF">2008-05-17T00:48:54Z</dcterms:created>
  <dcterms:modified xsi:type="dcterms:W3CDTF">2013-03-30T08:52:51Z</dcterms:modified>
</cp:coreProperties>
</file>