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sldIdLst>
    <p:sldId id="256" r:id="rId2"/>
    <p:sldId id="270" r:id="rId3"/>
    <p:sldId id="271" r:id="rId4"/>
    <p:sldId id="272" r:id="rId5"/>
    <p:sldId id="273" r:id="rId6"/>
  </p:sldIdLst>
  <p:sldSz cx="9906000" cy="6858000" type="A4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380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descr="세방2"/>
          <p:cNvSpPr>
            <a:spLocks noChangeArrowheads="1"/>
          </p:cNvSpPr>
          <p:nvPr userDrawn="1"/>
        </p:nvSpPr>
        <p:spPr bwMode="auto">
          <a:xfrm>
            <a:off x="6054725" y="2449902"/>
            <a:ext cx="3851275" cy="210414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2222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" name="Rectangle 3" descr="세방6"/>
          <p:cNvSpPr>
            <a:spLocks noChangeArrowheads="1"/>
          </p:cNvSpPr>
          <p:nvPr userDrawn="1"/>
        </p:nvSpPr>
        <p:spPr bwMode="auto">
          <a:xfrm>
            <a:off x="0" y="2458528"/>
            <a:ext cx="3094038" cy="204446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2225">
            <a:solidFill>
              <a:srgbClr val="8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4" name="Rectangle 6" descr="세방1"/>
          <p:cNvSpPr>
            <a:spLocks noChangeArrowheads="1"/>
          </p:cNvSpPr>
          <p:nvPr userDrawn="1"/>
        </p:nvSpPr>
        <p:spPr bwMode="auto">
          <a:xfrm>
            <a:off x="3080792" y="2458529"/>
            <a:ext cx="3398837" cy="2053088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5" name="Picture 8"/>
          <p:cNvPicPr preferRelativeResize="0">
            <a:picLocks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241617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 preferRelativeResize="0">
            <a:picLocks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4510088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8484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/>
          <p:cNvSpPr>
            <a:spLocks noChangeArrowheads="1"/>
          </p:cNvSpPr>
          <p:nvPr userDrawn="1"/>
        </p:nvSpPr>
        <p:spPr bwMode="auto">
          <a:xfrm>
            <a:off x="3513138" y="333375"/>
            <a:ext cx="3240087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0" y="1588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86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4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D02F7-71D1-49F8-9B7A-26C3AA89F2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8EBB6-8FB6-4174-B255-4F91635569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55580-258D-48A1-91CD-A650F6CA12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F6B63-D6B9-4F3E-9474-EC54715016D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32A9-E643-4572-98F4-2756BB7E3C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A42D-283F-47CC-8087-6D5A61F0303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72A2F-0922-4042-A9AD-A57432E5CC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C5625-3FF2-4A02-8620-5004AA068EF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0E04-1885-4138-B468-C317D89ED9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614B88-5DDA-4C9F-99F1-9A6C5123915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640632" y="1133426"/>
            <a:ext cx="5226050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4000" b="1" smtClean="0">
                <a:latin typeface="맑은 고딕" pitchFamily="50" charset="-127"/>
                <a:ea typeface="맑은 고딕" pitchFamily="50" charset="-127"/>
              </a:rPr>
              <a:t>화순</a:t>
            </a:r>
            <a:r>
              <a:rPr lang="en-US" altLang="ko-KR" sz="4000" b="1" smtClean="0">
                <a:latin typeface="맑은 고딕" pitchFamily="50" charset="-127"/>
                <a:ea typeface="맑은 고딕" pitchFamily="50" charset="-127"/>
              </a:rPr>
              <a:t>CC </a:t>
            </a:r>
            <a:r>
              <a:rPr lang="ko-KR" altLang="en-US" sz="4000" b="1">
                <a:latin typeface="맑은 고딕" pitchFamily="50" charset="-127"/>
                <a:ea typeface="맑은 고딕" pitchFamily="50" charset="-127"/>
              </a:rPr>
              <a:t>배터리</a:t>
            </a:r>
            <a:r>
              <a:rPr lang="en-US" altLang="ko-KR" sz="4000" b="1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4000" b="1">
                <a:latin typeface="맑은 고딕" pitchFamily="50" charset="-127"/>
                <a:ea typeface="맑은 고딕" pitchFamily="50" charset="-127"/>
              </a:rPr>
              <a:t>점검결과</a:t>
            </a:r>
            <a:endParaRPr lang="en-US" altLang="ko-KR" sz="4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627438" y="4652963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b="1"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b="1">
                <a:latin typeface="HY헤드라인M" pitchFamily="18" charset="-127"/>
                <a:ea typeface="HY헤드라인M" pitchFamily="18" charset="-127"/>
              </a:rPr>
              <a:t>年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09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月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02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日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627438" y="5805488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세방전지㈜ </a:t>
            </a:r>
            <a:r>
              <a:rPr lang="en-US" altLang="ko-KR" sz="2400" b="1"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E563A8D1-EE9F-40B4-8C19-5AF859368F64}"/>
              </a:ext>
            </a:extLst>
          </p:cNvPr>
          <p:cNvSpPr/>
          <p:nvPr/>
        </p:nvSpPr>
        <p:spPr>
          <a:xfrm>
            <a:off x="179512" y="747274"/>
            <a:ext cx="20954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화순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점검결과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282703" y="138118"/>
            <a:ext cx="2978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화순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점검결과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901629"/>
              </p:ext>
            </p:extLst>
          </p:nvPr>
        </p:nvGraphicFramePr>
        <p:xfrm>
          <a:off x="344488" y="1041027"/>
          <a:ext cx="8735431" cy="351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3">
                  <a:extLst>
                    <a:ext uri="{9D8B030D-6E8A-4147-A177-3AD203B41FA5}">
                      <a16:colId xmlns:a16="http://schemas.microsoft.com/office/drawing/2014/main" val="13896540"/>
                    </a:ext>
                  </a:extLst>
                </a:gridCol>
                <a:gridCol w="1195006">
                  <a:extLst>
                    <a:ext uri="{9D8B030D-6E8A-4147-A177-3AD203B41FA5}">
                      <a16:colId xmlns:a16="http://schemas.microsoft.com/office/drawing/2014/main" val="3079763203"/>
                    </a:ext>
                  </a:extLst>
                </a:gridCol>
                <a:gridCol w="1456055">
                  <a:extLst>
                    <a:ext uri="{9D8B030D-6E8A-4147-A177-3AD203B41FA5}">
                      <a16:colId xmlns:a16="http://schemas.microsoft.com/office/drawing/2014/main" val="1371473342"/>
                    </a:ext>
                  </a:extLst>
                </a:gridCol>
                <a:gridCol w="846455">
                  <a:extLst>
                    <a:ext uri="{9D8B030D-6E8A-4147-A177-3AD203B41FA5}">
                      <a16:colId xmlns:a16="http://schemas.microsoft.com/office/drawing/2014/main" val="2182166787"/>
                    </a:ext>
                  </a:extLst>
                </a:gridCol>
                <a:gridCol w="1082992">
                  <a:extLst>
                    <a:ext uri="{9D8B030D-6E8A-4147-A177-3AD203B41FA5}">
                      <a16:colId xmlns:a16="http://schemas.microsoft.com/office/drawing/2014/main" val="1655849891"/>
                    </a:ext>
                  </a:extLst>
                </a:gridCol>
                <a:gridCol w="1082992">
                  <a:extLst>
                    <a:ext uri="{9D8B030D-6E8A-4147-A177-3AD203B41FA5}">
                      <a16:colId xmlns:a16="http://schemas.microsoft.com/office/drawing/2014/main" val="1223432630"/>
                    </a:ext>
                  </a:extLst>
                </a:gridCol>
                <a:gridCol w="2495868">
                  <a:extLst>
                    <a:ext uri="{9D8B030D-6E8A-4147-A177-3AD203B41FA5}">
                      <a16:colId xmlns:a16="http://schemas.microsoft.com/office/drawing/2014/main" val="14974774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구분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형명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Lot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장착일자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전압</a:t>
                      </a:r>
                      <a:r>
                        <a:rPr lang="en-US" altLang="ko-KR" sz="1200" smtClean="0"/>
                        <a:t>(V)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비중</a:t>
                      </a:r>
                      <a:r>
                        <a:rPr lang="en-US" altLang="ko-KR" sz="1200" smtClean="0"/>
                        <a:t>(25</a:t>
                      </a:r>
                      <a:r>
                        <a:rPr lang="ko-KR" altLang="en-US" sz="1200" smtClean="0"/>
                        <a:t>℃</a:t>
                      </a:r>
                      <a:r>
                        <a:rPr lang="en-US" altLang="ko-KR" sz="1200" smtClean="0"/>
                        <a:t>)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/>
                        <a:t>비고</a:t>
                      </a:r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78899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#47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L-12165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CA9I28E/9J03A1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‘19.11.20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13.00~13.06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1.263~1.309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smtClean="0"/>
                        <a:t>#2-6 : 1.205/25</a:t>
                      </a:r>
                      <a:r>
                        <a:rPr lang="ko-KR" altLang="en-US" sz="1200" smtClean="0"/>
                        <a:t>℃ 비중편차발생</a:t>
                      </a:r>
                      <a:endParaRPr lang="en-US" altLang="ko-KR" sz="1200" smtClean="0"/>
                    </a:p>
                    <a:p>
                      <a:pPr algn="l" latinLnBrk="1"/>
                      <a:r>
                        <a:rPr lang="ko-KR" altLang="en-US" sz="1200" smtClean="0"/>
                        <a:t>모니터링 예정</a:t>
                      </a:r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41750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#49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L-12165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/>
                        <a:t>CA9I28E/9J03A1</a:t>
                      </a:r>
                      <a:endParaRPr lang="ko-KR" altLang="en-US" sz="12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‘19.11.12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12.80~12.84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1.273~1.294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76514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#55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/>
                        <a:t>L-12165</a:t>
                      </a:r>
                      <a:endParaRPr lang="ko-KR" altLang="en-US" sz="12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CA0C20E/0C24A1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‘20.04.15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12.88~12.90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1.302~1.312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smtClean="0"/>
                        <a:t>약 </a:t>
                      </a:r>
                      <a:r>
                        <a:rPr lang="en-US" altLang="ko-KR" sz="1200" smtClean="0"/>
                        <a:t>5</a:t>
                      </a:r>
                      <a:r>
                        <a:rPr lang="ko-KR" altLang="en-US" sz="1200" smtClean="0"/>
                        <a:t>개월 경과 시 전해액량 감소</a:t>
                      </a:r>
                      <a:endParaRPr lang="en-US" altLang="ko-KR" sz="1200" smtClean="0"/>
                    </a:p>
                    <a:p>
                      <a:pPr algn="l" latinLnBrk="1"/>
                      <a:r>
                        <a:rPr lang="en-US" altLang="ko-KR" sz="1200" smtClean="0"/>
                        <a:t>7</a:t>
                      </a:r>
                      <a:r>
                        <a:rPr lang="ko-KR" altLang="en-US" sz="1200" smtClean="0"/>
                        <a:t>셀 액량부족 </a:t>
                      </a:r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81497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#50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/>
                        <a:t>L-12165</a:t>
                      </a:r>
                      <a:endParaRPr lang="ko-KR" altLang="en-US" sz="12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/>
                        <a:t>CA0C20E/0C24A1</a:t>
                      </a:r>
                      <a:endParaRPr lang="ko-KR" altLang="en-US" sz="12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‘20.04.24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12.80~12.82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1.231~1.266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smtClean="0"/>
                        <a:t>8/25 </a:t>
                      </a:r>
                      <a:r>
                        <a:rPr lang="ko-KR" altLang="en-US" sz="1200" smtClean="0"/>
                        <a:t>정제수 보충 후 운행량 감소</a:t>
                      </a:r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879966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#73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/>
                        <a:t>L-12165</a:t>
                      </a:r>
                      <a:endParaRPr lang="ko-KR" altLang="en-US" sz="12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/>
                        <a:t>CA0C20E/0C24A1</a:t>
                      </a:r>
                      <a:endParaRPr lang="ko-KR" altLang="en-US" sz="12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‘20.07.03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12.93~12.95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1.300~1.306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85491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#11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/>
                        <a:t>J150(TROJAN)</a:t>
                      </a:r>
                      <a:endParaRPr lang="ko-KR" altLang="en-US" sz="12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-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‘18.10.11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12.99~13.09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1.256~1.325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smtClean="0"/>
                        <a:t>#2-1 : 1.138/25</a:t>
                      </a:r>
                      <a:r>
                        <a:rPr lang="ko-KR" altLang="en-US" sz="1200" smtClean="0"/>
                        <a:t>℃ 저비중</a:t>
                      </a:r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91183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#77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/>
                        <a:t>J150(TROJAN)</a:t>
                      </a:r>
                      <a:endParaRPr lang="ko-KR" altLang="en-US" sz="12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-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‘19.04.03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13.14~13.23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1.253~1.339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5117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#48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mtClean="0"/>
                        <a:t>J150(TROJAN)</a:t>
                      </a:r>
                      <a:endParaRPr lang="ko-KR" altLang="en-US" sz="120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-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‘19.04.06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12.94~13.02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1.251~1.314</a:t>
                      </a:r>
                      <a:endParaRPr lang="ko-KR" altLang="en-US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542531"/>
                  </a:ext>
                </a:extLst>
              </a:tr>
            </a:tbl>
          </a:graphicData>
        </a:graphic>
      </p:graphicFrame>
      <p:sp>
        <p:nvSpPr>
          <p:cNvPr id="8" name="직사각형 7">
            <a:extLst>
              <a:ext uri="{FF2B5EF4-FFF2-40B4-BE49-F238E27FC236}">
                <a16:creationId xmlns:a16="http://schemas.microsoft.com/office/drawing/2014/main" id="{E563A8D1-EE9F-40B4-8C19-5AF859368F64}"/>
              </a:ext>
            </a:extLst>
          </p:cNvPr>
          <p:cNvSpPr/>
          <p:nvPr/>
        </p:nvSpPr>
        <p:spPr>
          <a:xfrm>
            <a:off x="282703" y="4653136"/>
            <a:ext cx="907812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1)’19.11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월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~’20.07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월 장착제품 확인결과 배터리 상태 양호하며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카트운용 상태 또한 양호한 것으로 확인 되었으며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2)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단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#47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번 카트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#2-6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번 저비중 제품에 대해서는 모니터링 필요한 것으로 판단 됨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3)#55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번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‘20.04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월 배터리 장착 후 약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5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개월 도달 시 전해약량 감소로 부분 액부족 및 고비중현상 발생됨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.(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즉시 정제수 보충권유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4)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타사제품 확인결과 약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23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개월 도달상태 저비중 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200" b="1" smtClean="0">
                <a:latin typeface="굴림" pitchFamily="50" charset="-127"/>
                <a:ea typeface="굴림" pitchFamily="50" charset="-127"/>
              </a:rPr>
              <a:t>셀 발생되었으며 카트 운행상태 양호한 것으로 확인 됨</a:t>
            </a:r>
            <a:r>
              <a:rPr lang="en-US" altLang="ko-KR" sz="1200" b="1" smtClean="0"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2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7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E563A8D1-EE9F-40B4-8C19-5AF859368F64}"/>
              </a:ext>
            </a:extLst>
          </p:cNvPr>
          <p:cNvSpPr/>
          <p:nvPr/>
        </p:nvSpPr>
        <p:spPr>
          <a:xfrm>
            <a:off x="179512" y="747274"/>
            <a:ext cx="20954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화순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점검자료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282703" y="138118"/>
            <a:ext cx="2978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화순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점검결과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172528" y="1070796"/>
            <a:ext cx="319670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-1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#47(L-12165)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703" y="1394319"/>
            <a:ext cx="5110741" cy="145861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172528" y="2863969"/>
            <a:ext cx="319670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-2) #49(L-12165)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703" y="3140969"/>
            <a:ext cx="5110741" cy="1458618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172528" y="4653668"/>
            <a:ext cx="319670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-3) #55(L-12165)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649" y="4905353"/>
            <a:ext cx="5135795" cy="1538014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5673080" y="1396956"/>
            <a:ext cx="26244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#2-6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번 저비중발생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모니터링 예정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5673080" y="4931776"/>
            <a:ext cx="30267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‘20.04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월 장착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약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5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개월 도달 시 액량감소</a:t>
            </a:r>
            <a:endParaRPr lang="en-US" altLang="ko-KR" sz="1200" b="1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-.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즉시 정제수보충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사용권유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7261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E563A8D1-EE9F-40B4-8C19-5AF859368F64}"/>
              </a:ext>
            </a:extLst>
          </p:cNvPr>
          <p:cNvSpPr/>
          <p:nvPr/>
        </p:nvSpPr>
        <p:spPr>
          <a:xfrm>
            <a:off x="179512" y="747274"/>
            <a:ext cx="20954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화순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 점검자료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282703" y="138118"/>
            <a:ext cx="2978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화순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점검결과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172528" y="1070796"/>
            <a:ext cx="319670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-4) #50(L-12165)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172528" y="2863969"/>
            <a:ext cx="319670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-5) #73(L-12165)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172528" y="4653668"/>
            <a:ext cx="36022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-6) #11(J150-TROJAN)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634" y="1331726"/>
            <a:ext cx="5356537" cy="1528769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703" y="3148798"/>
            <a:ext cx="5356537" cy="1528769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634" y="4930667"/>
            <a:ext cx="5378606" cy="1504870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5673080" y="1324633"/>
            <a:ext cx="40078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‘8/25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정제수 보충 후 운행량 감소로 비중 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Drop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된 것으로</a:t>
            </a:r>
            <a:endParaRPr lang="en-US" altLang="ko-KR" sz="1200" b="1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확인 됨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078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A96EE3-15E7-4162-A8E5-6BDCCB57FE9D}"/>
              </a:ext>
            </a:extLst>
          </p:cNvPr>
          <p:cNvSpPr/>
          <p:nvPr/>
        </p:nvSpPr>
        <p:spPr>
          <a:xfrm>
            <a:off x="282703" y="138118"/>
            <a:ext cx="2978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화순</a:t>
            </a:r>
            <a:r>
              <a:rPr lang="en-US" altLang="ko-KR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CC</a:t>
            </a:r>
            <a:r>
              <a:rPr lang="ko-KR" altLang="en-US" sz="20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배터리</a:t>
            </a:r>
            <a:r>
              <a:rPr lang="en-US" altLang="ko-KR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점검결과</a:t>
            </a:r>
            <a:endParaRPr lang="ko-KR" altLang="en-US" sz="2000" b="1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172528" y="764704"/>
            <a:ext cx="36022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-7) #77(J150-TROJAN)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88" y="1041703"/>
            <a:ext cx="5356537" cy="1528769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4212FB54-D5F3-4AAD-B593-012A674DF631}"/>
              </a:ext>
            </a:extLst>
          </p:cNvPr>
          <p:cNvSpPr/>
          <p:nvPr/>
        </p:nvSpPr>
        <p:spPr>
          <a:xfrm>
            <a:off x="172528" y="2708971"/>
            <a:ext cx="36022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-8) #48(J150-TROJAN) </a:t>
            </a:r>
            <a:r>
              <a:rPr lang="en-US" altLang="ko-KR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충전완료 후 대기상태</a:t>
            </a:r>
            <a:endParaRPr lang="ko-KR" altLang="en-US" sz="12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487" y="2967674"/>
            <a:ext cx="5356537" cy="152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275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SC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PSC테마</Template>
  <TotalTime>2379</TotalTime>
  <Words>355</Words>
  <Application>Microsoft Office PowerPoint</Application>
  <PresentationFormat>A4 용지(210x297mm)</PresentationFormat>
  <Paragraphs>88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HY헤드라인M</vt:lpstr>
      <vt:lpstr>굴림</vt:lpstr>
      <vt:lpstr>맑은 고딕</vt:lpstr>
      <vt:lpstr>Arial</vt:lpstr>
      <vt:lpstr>Verdana</vt:lpstr>
      <vt:lpstr>PSC테마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0</dc:title>
  <dc:creator>박성철</dc:creator>
  <cp:lastModifiedBy>gbattery</cp:lastModifiedBy>
  <cp:revision>164</cp:revision>
  <dcterms:created xsi:type="dcterms:W3CDTF">2012-02-23T05:18:06Z</dcterms:created>
  <dcterms:modified xsi:type="dcterms:W3CDTF">2020-09-03T01:08:37Z</dcterms:modified>
</cp:coreProperties>
</file>