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2025-07-15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금양운수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2025.07.09]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546428"/>
              </p:ext>
            </p:extLst>
          </p:nvPr>
        </p:nvGraphicFramePr>
        <p:xfrm>
          <a:off x="107504" y="668907"/>
          <a:ext cx="4491651" cy="6117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7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금양운수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서울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7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GB200L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2023.04.12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2023.04.21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47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47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확인불가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07.08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59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대우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090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대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65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89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에 따른 차량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배터리함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오염 및 배터리 손상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988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파열제품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5.24/5.79V, CCA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측정불가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회수제품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X): 9.89V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32CCA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측정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불가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2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이상 운용된 제품들로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수명종료됨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906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 종료 및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부식 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내부쇼트에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따른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(1EA)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 체결 불량 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단자녹음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→ 스파크 발생 → 배터리 파열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(1EA)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 체결 불량과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수명종료에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따른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내부쇼트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스파크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로  수소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가스와 화학반응하여 파열된 것으로 판단됨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4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무상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교체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7832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원만한 사건 종결과 고객만족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영업망 유지를 위해 대리점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자체적으로 배터리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4EA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무상 교체 진행함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849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교체로 추후 이의 제기하지 않기로 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786117"/>
              </p:ext>
            </p:extLst>
          </p:nvPr>
        </p:nvGraphicFramePr>
        <p:xfrm>
          <a:off x="4644008" y="668908"/>
          <a:ext cx="4435922" cy="6072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7961">
                  <a:extLst>
                    <a:ext uri="{9D8B030D-6E8A-4147-A177-3AD203B41FA5}">
                      <a16:colId xmlns:a16="http://schemas.microsoft.com/office/drawing/2014/main" val="1175969562"/>
                    </a:ext>
                  </a:extLst>
                </a:gridCol>
                <a:gridCol w="2217961">
                  <a:extLst>
                    <a:ext uri="{9D8B030D-6E8A-4147-A177-3AD203B41FA5}">
                      <a16:colId xmlns:a16="http://schemas.microsoft.com/office/drawing/2014/main" val="3267470641"/>
                    </a:ext>
                  </a:extLst>
                </a:gridCol>
              </a:tblGrid>
              <a:tr h="2184028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251307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회수 제품</a:t>
                      </a:r>
                      <a:r>
                        <a:rPr lang="en-US" altLang="ko-KR" sz="12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</a:t>
                      </a:r>
                      <a:r>
                        <a:rPr lang="en-US" altLang="ko-KR" sz="12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X)</a:t>
                      </a:r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</a:t>
                      </a:r>
                      <a:r>
                        <a:rPr lang="ko-KR" altLang="en-US" sz="12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제품</a:t>
                      </a:r>
                      <a:r>
                        <a:rPr lang="en-US" altLang="ko-KR" sz="12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1(</a:t>
                      </a:r>
                      <a:r>
                        <a:rPr lang="ko-KR" altLang="en-US" sz="12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수명 종료</a:t>
                      </a:r>
                      <a:r>
                        <a:rPr lang="en-US" altLang="ko-KR" sz="12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116089"/>
                  </a:ext>
                </a:extLst>
              </a:tr>
              <a:tr h="165600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6435442"/>
                  </a:ext>
                </a:extLst>
              </a:tr>
              <a:tr h="165600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8682463"/>
                  </a:ext>
                </a:extLst>
              </a:tr>
              <a:tr h="28800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</a:t>
                      </a:r>
                      <a:r>
                        <a:rPr lang="ko-KR" altLang="en-US" sz="12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 </a:t>
                      </a:r>
                      <a:r>
                        <a:rPr lang="ko-KR" altLang="en-US" sz="12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파열제품</a:t>
                      </a:r>
                      <a:r>
                        <a:rPr lang="en-US" altLang="ko-KR" sz="12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(+ </a:t>
                      </a:r>
                      <a:r>
                        <a:rPr lang="ko-KR" altLang="en-US" sz="12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 손상</a:t>
                      </a:r>
                      <a:r>
                        <a:rPr lang="en-US" altLang="ko-KR" sz="12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156167"/>
                  </a:ext>
                </a:extLst>
              </a:tr>
            </a:tbl>
          </a:graphicData>
        </a:graphic>
      </p:graphicFrame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708369" y="699594"/>
            <a:ext cx="2088787" cy="2134575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005382" y="2893430"/>
            <a:ext cx="1528852" cy="2134576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9270" y="704743"/>
            <a:ext cx="2016224" cy="2106532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7100" y="3196290"/>
            <a:ext cx="2109389" cy="152885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10422" y="4839022"/>
            <a:ext cx="2118772" cy="154230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27099" y="4856046"/>
            <a:ext cx="2109389" cy="1525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905241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금양운수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2982</TotalTime>
  <Words>228</Words>
  <Application>Microsoft Office PowerPoint</Application>
  <PresentationFormat>화면 슬라이드 쇼(4:3)</PresentationFormat>
  <Paragraphs>60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210</cp:revision>
  <dcterms:created xsi:type="dcterms:W3CDTF">2018-07-03T00:02:36Z</dcterms:created>
  <dcterms:modified xsi:type="dcterms:W3CDTF">2025-07-15T01:21:15Z</dcterms:modified>
</cp:coreProperties>
</file>