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Default Extension="bin" ContentType="application/vnd.openxmlformats-officedocument.oleObject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15"/>
  </p:notesMasterIdLst>
  <p:sldIdLst>
    <p:sldId id="266" r:id="rId2"/>
    <p:sldId id="267" r:id="rId3"/>
    <p:sldId id="268" r:id="rId4"/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</p:sldIdLst>
  <p:sldSz cx="9144000" cy="6858000" type="screen4x3"/>
  <p:notesSz cx="6858000" cy="9144000"/>
  <p:embeddedFontLst>
    <p:embeddedFont>
      <p:font typeface="Verdana" pitchFamily="34" charset="0"/>
      <p:regular r:id="rId16"/>
      <p:bold r:id="rId17"/>
      <p:italic r:id="rId18"/>
      <p:boldItalic r:id="rId19"/>
    </p:embeddedFont>
    <p:embeddedFont>
      <p:font typeface="맑은 고딕" pitchFamily="50" charset="-127"/>
      <p:regular r:id="rId20"/>
      <p:bold r:id="rId21"/>
    </p:embeddedFont>
    <p:embeddedFont>
      <p:font typeface="Arial Unicode MS" pitchFamily="50" charset="-127"/>
      <p:regular r:id="rId22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67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7.fntdata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0A8F9F-1325-4577-8FB8-9DA0EB3C7888}" type="datetimeFigureOut">
              <a:rPr lang="ko-KR" altLang="en-US" smtClean="0"/>
              <a:t>2013-09-05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E88D1C-90D3-42E9-A045-D996A345289A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3884701" y="8684880"/>
            <a:ext cx="2972202" cy="456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</a:pPr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fontAlgn="base" hangingPunct="1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8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5" Type="http://schemas.openxmlformats.org/officeDocument/2006/relationships/oleObject" Target="../embeddings/oleObject3.bin"/><Relationship Id="rId4" Type="http://schemas.openxmlformats.org/officeDocument/2006/relationships/image" Target="../media/image8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제목, 텍스트 및 클립 아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1619250"/>
            <a:ext cx="4038600" cy="452596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클립 아트 개체 틀 3"/>
          <p:cNvSpPr>
            <a:spLocks noGrp="1"/>
          </p:cNvSpPr>
          <p:nvPr>
            <p:ph type="clipArt" sz="half" idx="2"/>
          </p:nvPr>
        </p:nvSpPr>
        <p:spPr>
          <a:xfrm>
            <a:off x="4648200" y="1619250"/>
            <a:ext cx="4038600" cy="4525963"/>
          </a:xfrm>
        </p:spPr>
        <p:txBody>
          <a:bodyPr/>
          <a:lstStyle/>
          <a:p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4593" y="0"/>
            <a:ext cx="1557704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2910254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algn="ctr" eaLnBrk="0" fontAlgn="base" latinLnBrk="0" hangingPunct="0">
              <a:spcBef>
                <a:spcPct val="25000"/>
              </a:spcBef>
              <a:spcAft>
                <a:spcPct val="0"/>
              </a:spcAft>
            </a:pPr>
            <a:endParaRPr lang="ko-KR" altLang="ko-KR" sz="14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144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algn="ctr" eaLnBrk="0" fontAlgn="base" latinLnBrk="0" hangingPunct="0">
              <a:spcBef>
                <a:spcPct val="25000"/>
              </a:spcBef>
              <a:spcAft>
                <a:spcPct val="0"/>
              </a:spcAft>
            </a:pPr>
            <a:endParaRPr lang="ko-KR" altLang="ko-KR" sz="14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9293" y="1185863"/>
            <a:ext cx="2312377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1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50420" y="6373813"/>
            <a:ext cx="1393580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62297" y="0"/>
            <a:ext cx="1547446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09743" y="0"/>
            <a:ext cx="1534257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10254" y="0"/>
            <a:ext cx="1594338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6103936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xmlns="" val="3452097028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p:oleObj spid="_x0000_s1026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0905" y="360364"/>
            <a:ext cx="8122626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0905" y="1711326"/>
            <a:ext cx="8122626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505200" y="6465889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ko-K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530340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xmlns="" val="1449785893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p:oleObj spid="_x0000_s2050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xmlns="" val="3487082193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p:oleObj spid="_x0000_s2051" name="비트맵 이미지" r:id="rId5" imgW="4029637" imgH="1228571" progId="PBrush">
              <p:embed/>
            </p:oleObj>
          </a:graphicData>
        </a:graphic>
      </p:graphicFrame>
      <p:pic>
        <p:nvPicPr>
          <p:cNvPr id="9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505200" y="6465889"/>
            <a:ext cx="21336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latinLnBrk="0">
              <a:defRPr/>
            </a:pPr>
            <a:fld id="{DAF38886-140C-4545-929E-F40C57073A52}" type="slidenum">
              <a:rPr lang="en-US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pPr latinLnBrk="0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52046" y="70024"/>
            <a:ext cx="6446959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52046" y="804618"/>
            <a:ext cx="8639908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6765475" y="80206"/>
            <a:ext cx="2325454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9282935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10"/>
          <p:cNvSpPr>
            <a:spLocks noChangeArrowheads="1"/>
          </p:cNvSpPr>
          <p:nvPr/>
        </p:nvSpPr>
        <p:spPr bwMode="gray">
          <a:xfrm>
            <a:off x="323850" y="0"/>
            <a:ext cx="8496300" cy="161925"/>
          </a:xfrm>
          <a:prstGeom prst="rect">
            <a:avLst/>
          </a:prstGeom>
          <a:solidFill>
            <a:srgbClr val="F0AB00"/>
          </a:solidFill>
          <a:ln w="9525" algn="ctr">
            <a:noFill/>
            <a:miter lim="800000"/>
            <a:headEnd/>
            <a:tailEnd/>
          </a:ln>
        </p:spPr>
        <p:txBody>
          <a:bodyPr lIns="90000" tIns="72000" rIns="90000" bIns="72000" anchor="ctr"/>
          <a:lstStyle/>
          <a:p>
            <a:pPr algn="ctr">
              <a:spcBef>
                <a:spcPct val="50000"/>
              </a:spcBef>
              <a:buClr>
                <a:srgbClr val="F0AB00"/>
              </a:buClr>
              <a:buSzPct val="80000"/>
            </a:pPr>
            <a:endParaRPr lang="ko-KR" altLang="ko-KR" sz="160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029" name="Rectangle 11"/>
          <p:cNvSpPr>
            <a:spLocks noChangeArrowheads="1"/>
          </p:cNvSpPr>
          <p:nvPr/>
        </p:nvSpPr>
        <p:spPr bwMode="gray">
          <a:xfrm>
            <a:off x="323850" y="6535738"/>
            <a:ext cx="8496300" cy="323850"/>
          </a:xfrm>
          <a:prstGeom prst="rect">
            <a:avLst/>
          </a:prstGeom>
          <a:solidFill>
            <a:schemeClr val="tx1"/>
          </a:solidFill>
          <a:ln w="9525" algn="ctr">
            <a:noFill/>
            <a:miter lim="800000"/>
            <a:headEnd/>
            <a:tailEnd/>
          </a:ln>
        </p:spPr>
        <p:txBody>
          <a:bodyPr lIns="90000" tIns="72000" rIns="90000" bIns="72000" anchor="ctr"/>
          <a:lstStyle/>
          <a:p>
            <a:pPr algn="ctr">
              <a:spcBef>
                <a:spcPct val="50000"/>
              </a:spcBef>
              <a:buClr>
                <a:srgbClr val="F0AB00"/>
              </a:buClr>
              <a:buSzPct val="80000"/>
            </a:pPr>
            <a:endParaRPr lang="ko-KR" altLang="ko-KR" sz="160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030" name="TextBox 12"/>
          <p:cNvSpPr txBox="1">
            <a:spLocks noChangeArrowheads="1"/>
          </p:cNvSpPr>
          <p:nvPr/>
        </p:nvSpPr>
        <p:spPr bwMode="gray">
          <a:xfrm>
            <a:off x="323850" y="6635750"/>
            <a:ext cx="1503363" cy="111125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wrap="none" lIns="72000" tIns="0" rIns="0" bIns="0">
            <a:spAutoFit/>
          </a:bodyPr>
          <a:lstStyle>
            <a:lvl1pPr marL="133350" indent="-13335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buClr>
                <a:schemeClr val="bg1"/>
              </a:buClr>
              <a:buFont typeface="Arial" charset="0"/>
              <a:buChar char="©"/>
              <a:defRPr/>
            </a:pPr>
            <a:r>
              <a:rPr lang="en-US" sz="800" dirty="0" smtClean="0">
                <a:solidFill>
                  <a:schemeClr val="bg1"/>
                </a:solidFill>
              </a:rPr>
              <a:t>SAP AG. All rights reserved.</a:t>
            </a:r>
          </a:p>
        </p:txBody>
      </p:sp>
      <p:sp>
        <p:nvSpPr>
          <p:cNvPr id="1031" name="TextBox 13"/>
          <p:cNvSpPr txBox="1">
            <a:spLocks noChangeArrowheads="1"/>
          </p:cNvSpPr>
          <p:nvPr/>
        </p:nvSpPr>
        <p:spPr bwMode="gray">
          <a:xfrm>
            <a:off x="8624888" y="6635750"/>
            <a:ext cx="198437" cy="123825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wrap="none" lIns="0" tIns="0" rIns="72000" bIns="0">
            <a:spAutoFit/>
          </a:bodyPr>
          <a:lstStyle/>
          <a:p>
            <a:pPr marL="93663" indent="-93663" algn="r">
              <a:lnSpc>
                <a:spcPct val="90000"/>
              </a:lnSpc>
              <a:buClr>
                <a:schemeClr val="accent2"/>
              </a:buClr>
              <a:buFont typeface="Arial" charset="0"/>
              <a:buNone/>
            </a:pPr>
            <a:fld id="{0F917C72-B52E-44B6-8F88-A02251DBA86D}" type="slidenum">
              <a:rPr lang="en-US" altLang="ko-KR" sz="800">
                <a:solidFill>
                  <a:schemeClr val="bg1"/>
                </a:solidFill>
                <a:ea typeface="굴림" charset="-127"/>
              </a:rPr>
              <a:pPr marL="93663" indent="-93663" algn="r">
                <a:lnSpc>
                  <a:spcPct val="90000"/>
                </a:lnSpc>
                <a:buClr>
                  <a:schemeClr val="accent2"/>
                </a:buClr>
                <a:buFont typeface="Arial" charset="0"/>
                <a:buNone/>
              </a:pPr>
              <a:t>‹#›</a:t>
            </a:fld>
            <a:endParaRPr lang="en-US" altLang="ko-KR" sz="800">
              <a:solidFill>
                <a:schemeClr val="bg1"/>
              </a:solidFill>
              <a:ea typeface="굴림" charset="-127"/>
            </a:endParaRPr>
          </a:p>
        </p:txBody>
      </p:sp>
      <p:sp>
        <p:nvSpPr>
          <p:cNvPr id="2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457200" y="161925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altLang="ko-KR" smtClean="0"/>
          </a:p>
        </p:txBody>
      </p:sp>
      <p:sp>
        <p:nvSpPr>
          <p:cNvPr id="3" name="Title Placeholder 9"/>
          <p:cNvSpPr>
            <a:spLocks noGrp="1"/>
          </p:cNvSpPr>
          <p:nvPr>
            <p:ph type="title"/>
          </p:nvPr>
        </p:nvSpPr>
        <p:spPr bwMode="auto">
          <a:xfrm>
            <a:off x="457200" y="863600"/>
            <a:ext cx="8229600" cy="693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  <a:endParaRPr lang="en-US" altLang="ko-KR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Verdana" pitchFamily="34" charset="0"/>
        </a:defRPr>
      </a:lvl2pPr>
      <a:lvl3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Verdana" pitchFamily="34" charset="0"/>
        </a:defRPr>
      </a:lvl3pPr>
      <a:lvl4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Verdana" pitchFamily="34" charset="0"/>
        </a:defRPr>
      </a:lvl4pPr>
      <a:lvl5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Verdana" pitchFamily="34" charset="0"/>
        </a:defRPr>
      </a:lvl5pPr>
      <a:lvl6pPr marL="457200" algn="l" rtl="0" eaLnBrk="1" fontAlgn="base" latinLnBrk="1" hangingPunct="1">
        <a:spcBef>
          <a:spcPct val="0"/>
        </a:spcBef>
        <a:spcAft>
          <a:spcPct val="0"/>
        </a:spcAft>
        <a:defRPr sz="1400">
          <a:solidFill>
            <a:schemeClr val="tx2"/>
          </a:solidFill>
          <a:latin typeface="Verdana" pitchFamily="34" charset="0"/>
        </a:defRPr>
      </a:lvl6pPr>
      <a:lvl7pPr marL="914400" algn="l" rtl="0" eaLnBrk="1" fontAlgn="base" latinLnBrk="1" hangingPunct="1">
        <a:spcBef>
          <a:spcPct val="0"/>
        </a:spcBef>
        <a:spcAft>
          <a:spcPct val="0"/>
        </a:spcAft>
        <a:defRPr sz="1400">
          <a:solidFill>
            <a:schemeClr val="tx2"/>
          </a:solidFill>
          <a:latin typeface="Verdana" pitchFamily="34" charset="0"/>
        </a:defRPr>
      </a:lvl7pPr>
      <a:lvl8pPr marL="1371600" algn="l" rtl="0" eaLnBrk="1" fontAlgn="base" latinLnBrk="1" hangingPunct="1">
        <a:spcBef>
          <a:spcPct val="0"/>
        </a:spcBef>
        <a:spcAft>
          <a:spcPct val="0"/>
        </a:spcAft>
        <a:defRPr sz="1400">
          <a:solidFill>
            <a:schemeClr val="tx2"/>
          </a:solidFill>
          <a:latin typeface="Verdana" pitchFamily="34" charset="0"/>
        </a:defRPr>
      </a:lvl8pPr>
      <a:lvl9pPr marL="1828800" algn="l" rtl="0" eaLnBrk="1" fontAlgn="base" latinLnBrk="1" hangingPunct="1">
        <a:spcBef>
          <a:spcPct val="0"/>
        </a:spcBef>
        <a:spcAft>
          <a:spcPct val="0"/>
        </a:spcAft>
        <a:defRPr sz="1400">
          <a:solidFill>
            <a:schemeClr val="tx2"/>
          </a:solidFill>
          <a:latin typeface="Verdana" pitchFamily="34" charset="0"/>
        </a:defRPr>
      </a:lvl9pPr>
    </p:titleStyle>
    <p:bodyStyle>
      <a:lvl1pPr algn="l" rtl="0" eaLnBrk="1" fontAlgn="base" latinLnBrk="1" hangingPunct="1">
        <a:spcBef>
          <a:spcPct val="20000"/>
        </a:spcBef>
        <a:spcAft>
          <a:spcPct val="0"/>
        </a:spcAft>
        <a:defRPr sz="1200">
          <a:solidFill>
            <a:schemeClr val="tx1"/>
          </a:solidFill>
          <a:latin typeface="+mn-lt"/>
          <a:ea typeface="+mn-ea"/>
          <a:cs typeface="+mn-cs"/>
        </a:defRPr>
      </a:lvl1pPr>
      <a:lvl2pPr marL="365125" indent="92075" algn="l" rtl="0" eaLnBrk="1" fontAlgn="base" latinLnBrk="1" hangingPunct="1">
        <a:spcBef>
          <a:spcPct val="20000"/>
        </a:spcBef>
        <a:spcAft>
          <a:spcPct val="0"/>
        </a:spcAft>
        <a:buChar char="–"/>
        <a:defRPr sz="1200">
          <a:solidFill>
            <a:schemeClr val="tx1"/>
          </a:solidFill>
          <a:latin typeface="+mn-lt"/>
        </a:defRPr>
      </a:lvl2pPr>
      <a:lvl3pPr marL="631825" indent="282575" algn="l" rtl="0" eaLnBrk="1" fontAlgn="base" latinLnBrk="1" hangingPunct="1">
        <a:spcBef>
          <a:spcPct val="20000"/>
        </a:spcBef>
        <a:spcAft>
          <a:spcPct val="0"/>
        </a:spcAft>
        <a:buChar char="•"/>
        <a:defRPr sz="1200">
          <a:solidFill>
            <a:schemeClr val="tx1"/>
          </a:solidFill>
          <a:latin typeface="+mn-lt"/>
        </a:defRPr>
      </a:lvl3pPr>
      <a:lvl4pPr marL="981075" indent="390525" algn="l" rtl="0" eaLnBrk="1" fontAlgn="base" latinLnBrk="1" hangingPunct="1">
        <a:spcBef>
          <a:spcPct val="20000"/>
        </a:spcBef>
        <a:spcAft>
          <a:spcPct val="0"/>
        </a:spcAft>
        <a:buChar char="–"/>
        <a:defRPr sz="1200">
          <a:solidFill>
            <a:schemeClr val="tx1"/>
          </a:solidFill>
          <a:latin typeface="+mn-lt"/>
        </a:defRPr>
      </a:lvl4pPr>
      <a:lvl5pPr marL="1263650" indent="5651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5pPr>
      <a:lvl6pPr marL="17208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6pPr>
      <a:lvl7pPr marL="21780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7pPr>
      <a:lvl8pPr marL="26352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8pPr>
      <a:lvl9pPr marL="30924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2904394" y="3073400"/>
            <a:ext cx="6239608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ko-KR" altLang="en-US" sz="2400" b="1" dirty="0">
                <a:solidFill>
                  <a:srgbClr val="333333"/>
                </a:solidFill>
                <a:cs typeface="Arial" pitchFamily="34" charset="0"/>
              </a:rPr>
              <a:t>사용자 교육 </a:t>
            </a:r>
            <a:r>
              <a:rPr lang="ko-KR" altLang="en-US" sz="2400" b="1" dirty="0" smtClean="0">
                <a:solidFill>
                  <a:srgbClr val="333333"/>
                </a:solidFill>
                <a:cs typeface="Arial" pitchFamily="34" charset="0"/>
              </a:rPr>
              <a:t>매뉴얼</a:t>
            </a:r>
            <a:endParaRPr lang="en-US" altLang="ko-KR" sz="2400" b="1" dirty="0" smtClean="0">
              <a:solidFill>
                <a:srgbClr val="333333"/>
              </a:solidFill>
              <a:cs typeface="Arial" pitchFamily="34" charset="0"/>
            </a:endParaRPr>
          </a:p>
          <a:p>
            <a:pPr algn="ctr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ko-KR" sz="2400" b="1" dirty="0" smtClean="0">
                <a:solidFill>
                  <a:srgbClr val="333333"/>
                </a:solidFill>
                <a:cs typeface="Arial" pitchFamily="34" charset="0"/>
              </a:rPr>
              <a:t>SFA_</a:t>
            </a:r>
            <a:r>
              <a:rPr lang="ko-KR" altLang="en-US" sz="2400" b="1" dirty="0" smtClean="0">
                <a:solidFill>
                  <a:srgbClr val="333333"/>
                </a:solidFill>
                <a:cs typeface="Arial" pitchFamily="34" charset="0"/>
              </a:rPr>
              <a:t>재고조회</a:t>
            </a:r>
            <a:endParaRPr lang="en-US" altLang="ko-KR" sz="2400" b="1" dirty="0">
              <a:solidFill>
                <a:srgbClr val="333333"/>
              </a:solidFill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5843954" y="5424491"/>
            <a:ext cx="2096966" cy="51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>
                <a:solidFill>
                  <a:srgbClr val="333333"/>
                </a:solidFill>
                <a:cs typeface="Arial" pitchFamily="34" charset="0"/>
              </a:rPr>
              <a:t>2013.09.03</a:t>
            </a:r>
            <a:endParaRPr lang="en-US" altLang="ko-KR" sz="1200" b="1" dirty="0">
              <a:solidFill>
                <a:srgbClr val="333333"/>
              </a:solidFill>
              <a:cs typeface="Arial" pitchFamily="34" charset="0"/>
            </a:endParaRPr>
          </a:p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>
                <a:solidFill>
                  <a:srgbClr val="333333"/>
                </a:solidFill>
                <a:cs typeface="Arial" pitchFamily="34" charset="0"/>
              </a:rPr>
              <a:t>ERP </a:t>
            </a:r>
            <a:r>
              <a:rPr lang="ko-KR" altLang="en-US" sz="1200" b="1" dirty="0">
                <a:solidFill>
                  <a:srgbClr val="333333"/>
                </a:solidFill>
                <a:cs typeface="Arial" pitchFamily="34" charset="0"/>
              </a:rPr>
              <a:t>구축 </a:t>
            </a:r>
            <a:r>
              <a:rPr lang="en-US" altLang="ko-KR" sz="1200" b="1" dirty="0">
                <a:solidFill>
                  <a:srgbClr val="333333"/>
                </a:solidFill>
                <a:cs typeface="Arial" pitchFamily="34" charset="0"/>
              </a:rPr>
              <a:t>2</a:t>
            </a:r>
            <a:r>
              <a:rPr lang="ko-KR" altLang="en-US" sz="1200" b="1" dirty="0">
                <a:solidFill>
                  <a:srgbClr val="333333"/>
                </a:solidFill>
                <a:cs typeface="Arial" pitchFamily="34" charset="0"/>
              </a:rPr>
              <a:t>차 </a:t>
            </a:r>
            <a:r>
              <a:rPr lang="en-US" altLang="ko-KR" sz="1200" b="1" dirty="0">
                <a:solidFill>
                  <a:srgbClr val="333333"/>
                </a:solidFill>
                <a:cs typeface="Arial" pitchFamily="34" charset="0"/>
              </a:rPr>
              <a:t>TFT</a:t>
            </a:r>
            <a:endParaRPr lang="ko-KR" altLang="en-US" sz="1200" b="1" dirty="0">
              <a:solidFill>
                <a:srgbClr val="333333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7252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2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820828547"/>
              </p:ext>
            </p:extLst>
          </p:nvPr>
        </p:nvGraphicFramePr>
        <p:xfrm>
          <a:off x="284285" y="1322388"/>
          <a:ext cx="8483111" cy="3549652"/>
        </p:xfrm>
        <a:graphic>
          <a:graphicData uri="http://schemas.openxmlformats.org/drawingml/2006/table">
            <a:tbl>
              <a:tblPr/>
              <a:tblGrid>
                <a:gridCol w="1101091"/>
                <a:gridCol w="712638"/>
                <a:gridCol w="5311228"/>
                <a:gridCol w="135815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2013.09.03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김중환 과장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87116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49"/>
          <p:cNvSpPr>
            <a:spLocks noChangeArrowheads="1"/>
          </p:cNvSpPr>
          <p:nvPr/>
        </p:nvSpPr>
        <p:spPr bwMode="auto">
          <a:xfrm>
            <a:off x="1789236" y="836613"/>
            <a:ext cx="6431573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600" b="1" dirty="0">
                <a:solidFill>
                  <a:prstClr val="black"/>
                </a:solidFill>
              </a:rPr>
              <a:t>과정개요</a:t>
            </a:r>
          </a:p>
        </p:txBody>
      </p:sp>
      <p:sp>
        <p:nvSpPr>
          <p:cNvPr id="56323" name="Rectangle 51"/>
          <p:cNvSpPr>
            <a:spLocks noChangeArrowheads="1"/>
          </p:cNvSpPr>
          <p:nvPr/>
        </p:nvSpPr>
        <p:spPr bwMode="auto">
          <a:xfrm>
            <a:off x="923192" y="836613"/>
            <a:ext cx="767862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600" b="1" dirty="0">
                <a:solidFill>
                  <a:prstClr val="black"/>
                </a:solidFill>
              </a:rPr>
              <a:t>1</a:t>
            </a:r>
          </a:p>
        </p:txBody>
      </p:sp>
      <p:graphicFrame>
        <p:nvGraphicFramePr>
          <p:cNvPr id="15376" name="Group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308912529"/>
              </p:ext>
            </p:extLst>
          </p:nvPr>
        </p:nvGraphicFramePr>
        <p:xfrm>
          <a:off x="317990" y="1412878"/>
          <a:ext cx="8573965" cy="4824413"/>
        </p:xfrm>
        <a:graphic>
          <a:graphicData uri="http://schemas.openxmlformats.org/drawingml/2006/table">
            <a:tbl>
              <a:tblPr/>
              <a:tblGrid>
                <a:gridCol w="8573965"/>
              </a:tblGrid>
              <a:tr h="4824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재고조회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특정 제품 또는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제품군에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대해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저장위치별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구분별로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제품수량을 조회함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6330" name="제목 1"/>
          <p:cNvSpPr>
            <a:spLocks noGrp="1"/>
          </p:cNvSpPr>
          <p:nvPr>
            <p:ph type="title"/>
          </p:nvPr>
        </p:nvSpPr>
        <p:spPr bwMode="auto">
          <a:xfrm>
            <a:off x="252048" y="69851"/>
            <a:ext cx="6446227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사용자 교육 개요</a:t>
            </a:r>
          </a:p>
        </p:txBody>
      </p:sp>
      <p:sp>
        <p:nvSpPr>
          <p:cNvPr id="56332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6765681" y="80963"/>
            <a:ext cx="2325565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xmlns="" val="2728496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en-US" altLang="ko-KR" smtClean="0">
                <a:solidFill>
                  <a:srgbClr val="000000"/>
                </a:solidFill>
              </a:rPr>
              <a:t>Home 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 </a:t>
            </a:r>
            <a:r>
              <a:rPr lang="ko-KR" altLang="en-US" b="1" smtClean="0">
                <a:solidFill>
                  <a:srgbClr val="000000"/>
                </a:solidFill>
              </a:rPr>
              <a:t>재고조회 </a:t>
            </a:r>
            <a:r>
              <a:rPr lang="ko-KR" altLang="en-US" smtClean="0">
                <a:solidFill>
                  <a:srgbClr val="000000"/>
                </a:solidFill>
              </a:rPr>
              <a:t> 을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를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smtClean="0">
                <a:solidFill>
                  <a:srgbClr val="000000"/>
                </a:solidFill>
              </a:rPr>
              <a:t>클릭하십시오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600"/>
            <a:ext cx="5654040" cy="4787889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smtClean="0">
                <a:solidFill>
                  <a:srgbClr val="000000"/>
                </a:solidFill>
              </a:rPr>
              <a:t>재고조회 </a:t>
            </a:r>
            <a:r>
              <a:rPr lang="en-US" altLang="ko-KR" smtClean="0">
                <a:solidFill>
                  <a:srgbClr val="000000"/>
                </a:solidFill>
              </a:rPr>
              <a:t>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 </a:t>
            </a:r>
            <a:r>
              <a:rPr lang="en-US" altLang="ko-KR" b="1" smtClean="0">
                <a:solidFill>
                  <a:srgbClr val="000000"/>
                </a:solidFill>
              </a:rPr>
              <a:t>  </a:t>
            </a:r>
            <a:r>
              <a:rPr lang="ko-KR" altLang="en-US" smtClean="0">
                <a:solidFill>
                  <a:srgbClr val="000000"/>
                </a:solidFill>
              </a:rPr>
              <a:t> 을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를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smtClean="0">
                <a:solidFill>
                  <a:srgbClr val="000000"/>
                </a:solidFill>
              </a:rPr>
              <a:t>클릭하십시오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4707854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smtClean="0">
                <a:solidFill>
                  <a:srgbClr val="000000"/>
                </a:solidFill>
              </a:rPr>
              <a:t>재고조회 </a:t>
            </a:r>
            <a:r>
              <a:rPr lang="en-US" altLang="ko-KR" smtClean="0">
                <a:solidFill>
                  <a:srgbClr val="000000"/>
                </a:solidFill>
              </a:rPr>
              <a:t>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 </a:t>
            </a:r>
            <a:r>
              <a:rPr lang="ko-KR" altLang="en-US" b="1" smtClean="0">
                <a:solidFill>
                  <a:srgbClr val="000000"/>
                </a:solidFill>
              </a:rPr>
              <a:t>차량용  </a:t>
            </a:r>
            <a:r>
              <a:rPr lang="ko-KR" altLang="en-US" smtClean="0">
                <a:solidFill>
                  <a:srgbClr val="000000"/>
                </a:solidFill>
              </a:rPr>
              <a:t> 을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를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smtClean="0">
                <a:solidFill>
                  <a:srgbClr val="000000"/>
                </a:solidFill>
              </a:rPr>
              <a:t>클릭하십시오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600"/>
            <a:ext cx="5654040" cy="3926077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smtClean="0">
                <a:solidFill>
                  <a:srgbClr val="000000"/>
                </a:solidFill>
              </a:rPr>
              <a:t>재고조회 </a:t>
            </a:r>
            <a:r>
              <a:rPr lang="en-US" altLang="ko-KR" smtClean="0">
                <a:solidFill>
                  <a:srgbClr val="000000"/>
                </a:solidFill>
              </a:rPr>
              <a:t>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 </a:t>
            </a:r>
            <a:r>
              <a:rPr lang="en-US" altLang="ko-KR" b="1" smtClean="0">
                <a:solidFill>
                  <a:srgbClr val="000000"/>
                </a:solidFill>
              </a:rPr>
              <a:t>  </a:t>
            </a:r>
            <a:r>
              <a:rPr lang="ko-KR" altLang="en-US" smtClean="0">
                <a:solidFill>
                  <a:srgbClr val="000000"/>
                </a:solidFill>
              </a:rPr>
              <a:t> 을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를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smtClean="0">
                <a:solidFill>
                  <a:srgbClr val="000000"/>
                </a:solidFill>
              </a:rPr>
              <a:t>클릭하십시오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59" y="863600"/>
            <a:ext cx="5654040" cy="2112886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smtClean="0">
                <a:solidFill>
                  <a:srgbClr val="000000"/>
                </a:solidFill>
              </a:rPr>
              <a:t>재고조회 </a:t>
            </a:r>
            <a:r>
              <a:rPr lang="en-US" altLang="ko-KR" smtClean="0">
                <a:solidFill>
                  <a:srgbClr val="000000"/>
                </a:solidFill>
              </a:rPr>
              <a:t>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 </a:t>
            </a:r>
            <a:r>
              <a:rPr lang="en-US" altLang="ko-KR" b="1" smtClean="0">
                <a:solidFill>
                  <a:srgbClr val="000000"/>
                </a:solidFill>
              </a:rPr>
              <a:t>50 : </a:t>
            </a:r>
            <a:r>
              <a:rPr lang="ko-KR" altLang="en-US" b="1" smtClean="0">
                <a:solidFill>
                  <a:srgbClr val="000000"/>
                </a:solidFill>
              </a:rPr>
              <a:t>내수</a:t>
            </a:r>
            <a:r>
              <a:rPr lang="en-US" altLang="ko-KR" b="1" smtClean="0">
                <a:solidFill>
                  <a:srgbClr val="000000"/>
                </a:solidFill>
              </a:rPr>
              <a:t>(</a:t>
            </a:r>
            <a:r>
              <a:rPr lang="ko-KR" altLang="en-US" b="1" smtClean="0">
                <a:solidFill>
                  <a:srgbClr val="000000"/>
                </a:solidFill>
              </a:rPr>
              <a:t>대리점</a:t>
            </a:r>
            <a:r>
              <a:rPr lang="en-US" altLang="ko-KR" b="1" smtClean="0">
                <a:solidFill>
                  <a:srgbClr val="000000"/>
                </a:solidFill>
              </a:rPr>
              <a:t>)</a:t>
            </a:r>
            <a:r>
              <a:rPr lang="ko-KR" altLang="en-US" smtClean="0">
                <a:solidFill>
                  <a:srgbClr val="000000"/>
                </a:solidFill>
              </a:rPr>
              <a:t> 은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는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b="1" smtClean="0">
                <a:solidFill>
                  <a:srgbClr val="000000"/>
                </a:solidFill>
              </a:rPr>
              <a:t>유통경로 </a:t>
            </a:r>
            <a:r>
              <a:rPr lang="ko-KR" altLang="en-US" smtClean="0">
                <a:solidFill>
                  <a:srgbClr val="000000"/>
                </a:solidFill>
              </a:rPr>
              <a:t> 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으</a:t>
            </a:r>
            <a:r>
              <a:rPr lang="en-US" altLang="ko-KR" smtClean="0">
                <a:solidFill>
                  <a:srgbClr val="000000"/>
                </a:solidFill>
              </a:rPr>
              <a:t>)</a:t>
            </a:r>
            <a:r>
              <a:rPr lang="ko-KR" altLang="en-US" smtClean="0">
                <a:solidFill>
                  <a:srgbClr val="000000"/>
                </a:solidFill>
              </a:rPr>
              <a:t>로 선택됩니다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542338" y="863599"/>
            <a:ext cx="4634884" cy="5281612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smtClean="0">
                <a:solidFill>
                  <a:srgbClr val="000000"/>
                </a:solidFill>
              </a:rPr>
              <a:t>재고조회 </a:t>
            </a:r>
            <a:r>
              <a:rPr lang="en-US" altLang="ko-KR" smtClean="0">
                <a:solidFill>
                  <a:srgbClr val="000000"/>
                </a:solidFill>
              </a:rPr>
              <a:t>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 </a:t>
            </a:r>
            <a:r>
              <a:rPr lang="en-US" altLang="ko-KR" b="1" smtClean="0">
                <a:solidFill>
                  <a:srgbClr val="000000"/>
                </a:solidFill>
              </a:rPr>
              <a:t>  </a:t>
            </a:r>
            <a:r>
              <a:rPr lang="ko-KR" altLang="en-US" smtClean="0">
                <a:solidFill>
                  <a:srgbClr val="000000"/>
                </a:solidFill>
              </a:rPr>
              <a:t> 을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를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smtClean="0">
                <a:solidFill>
                  <a:srgbClr val="000000"/>
                </a:solidFill>
              </a:rPr>
              <a:t>클릭하십시오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2223236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smtClean="0">
                <a:solidFill>
                  <a:srgbClr val="000000"/>
                </a:solidFill>
              </a:rPr>
              <a:t>재고조회 </a:t>
            </a:r>
            <a:r>
              <a:rPr lang="en-US" altLang="ko-KR" smtClean="0">
                <a:solidFill>
                  <a:srgbClr val="000000"/>
                </a:solidFill>
              </a:rPr>
              <a:t>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 </a:t>
            </a:r>
            <a:r>
              <a:rPr lang="en-US" altLang="ko-KR" b="1" smtClean="0">
                <a:solidFill>
                  <a:srgbClr val="000000"/>
                </a:solidFill>
              </a:rPr>
              <a:t>1100 </a:t>
            </a:r>
            <a:r>
              <a:rPr lang="ko-KR" altLang="en-US" b="1" smtClean="0">
                <a:solidFill>
                  <a:srgbClr val="000000"/>
                </a:solidFill>
              </a:rPr>
              <a:t>물류센터</a:t>
            </a:r>
            <a:r>
              <a:rPr lang="en-US" altLang="ko-KR" b="1" smtClean="0">
                <a:solidFill>
                  <a:srgbClr val="000000"/>
                </a:solidFill>
              </a:rPr>
              <a:t>(3PL)</a:t>
            </a:r>
            <a:r>
              <a:rPr lang="ko-KR" altLang="en-US" smtClean="0">
                <a:solidFill>
                  <a:srgbClr val="000000"/>
                </a:solidFill>
              </a:rPr>
              <a:t> 은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는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en-US" altLang="ko-KR" b="1" smtClean="0">
                <a:solidFill>
                  <a:srgbClr val="000000"/>
                </a:solidFill>
              </a:rPr>
              <a:t>Plant </a:t>
            </a:r>
            <a:r>
              <a:rPr lang="ko-KR" altLang="en-US" smtClean="0">
                <a:solidFill>
                  <a:srgbClr val="000000"/>
                </a:solidFill>
              </a:rPr>
              <a:t> 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으</a:t>
            </a:r>
            <a:r>
              <a:rPr lang="en-US" altLang="ko-KR" smtClean="0">
                <a:solidFill>
                  <a:srgbClr val="000000"/>
                </a:solidFill>
              </a:rPr>
              <a:t>)</a:t>
            </a:r>
            <a:r>
              <a:rPr lang="ko-KR" altLang="en-US" smtClean="0">
                <a:solidFill>
                  <a:srgbClr val="000000"/>
                </a:solidFill>
              </a:rPr>
              <a:t>로 선택됩니다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653537" y="863599"/>
            <a:ext cx="4412486" cy="5281612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smtClean="0">
                <a:solidFill>
                  <a:srgbClr val="000000"/>
                </a:solidFill>
              </a:rPr>
              <a:t>재고조회 </a:t>
            </a:r>
            <a:r>
              <a:rPr lang="en-US" altLang="ko-KR" smtClean="0">
                <a:solidFill>
                  <a:srgbClr val="000000"/>
                </a:solidFill>
              </a:rPr>
              <a:t>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</a:t>
            </a:r>
            <a:r>
              <a:rPr lang="ko-KR" altLang="en-US" smtClean="0">
                <a:solidFill>
                  <a:srgbClr val="000000"/>
                </a:solidFill>
              </a:rPr>
              <a:t>필드 </a:t>
            </a:r>
            <a:r>
              <a:rPr lang="en-US" altLang="ko-KR" b="1" smtClean="0">
                <a:solidFill>
                  <a:srgbClr val="000000"/>
                </a:solidFill>
              </a:rPr>
              <a:t>sLoc </a:t>
            </a:r>
            <a:r>
              <a:rPr lang="ko-KR" altLang="en-US" smtClean="0">
                <a:solidFill>
                  <a:srgbClr val="000000"/>
                </a:solidFill>
              </a:rPr>
              <a:t> 이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가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smtClean="0">
                <a:solidFill>
                  <a:srgbClr val="000000"/>
                </a:solidFill>
              </a:rPr>
              <a:t>채워집니다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600"/>
            <a:ext cx="5654040" cy="2912872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smtClean="0">
                <a:solidFill>
                  <a:srgbClr val="000000"/>
                </a:solidFill>
              </a:rPr>
              <a:t>재고조회 </a:t>
            </a:r>
            <a:r>
              <a:rPr lang="en-US" altLang="ko-KR" smtClean="0">
                <a:solidFill>
                  <a:srgbClr val="000000"/>
                </a:solidFill>
              </a:rPr>
              <a:t>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 </a:t>
            </a:r>
            <a:r>
              <a:rPr lang="en-US" altLang="ko-KR" b="1" smtClean="0">
                <a:solidFill>
                  <a:srgbClr val="000000"/>
                </a:solidFill>
              </a:rPr>
              <a:t>  </a:t>
            </a:r>
            <a:r>
              <a:rPr lang="ko-KR" altLang="en-US" smtClean="0">
                <a:solidFill>
                  <a:srgbClr val="000000"/>
                </a:solidFill>
              </a:rPr>
              <a:t> 을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를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smtClean="0">
                <a:solidFill>
                  <a:srgbClr val="000000"/>
                </a:solidFill>
              </a:rPr>
              <a:t>클릭하십시오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600"/>
            <a:ext cx="5654040" cy="1098415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smtClean="0">
                <a:solidFill>
                  <a:srgbClr val="000000"/>
                </a:solidFill>
              </a:rPr>
              <a:t>재고조회 </a:t>
            </a:r>
            <a:r>
              <a:rPr lang="en-US" altLang="ko-KR" smtClean="0">
                <a:solidFill>
                  <a:srgbClr val="000000"/>
                </a:solidFill>
              </a:rPr>
              <a:t>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2980150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200" b="0" i="0" u="none" strike="noStrike" cap="none" normalizeH="0" baseline="0" smtClean="0">
            <a:ln>
              <a:noFill/>
            </a:ln>
            <a:solidFill>
              <a:srgbClr val="010000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200" b="0" i="0" u="none" strike="noStrike" cap="none" normalizeH="0" baseline="0" smtClean="0">
            <a:ln>
              <a:noFill/>
            </a:ln>
            <a:solidFill>
              <a:srgbClr val="010000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sap</Template>
  <TotalTime>1</TotalTime>
  <Words>164</Words>
  <Application>Microsoft Office PowerPoint</Application>
  <PresentationFormat>화면 슬라이드 쇼(4:3)</PresentationFormat>
  <Paragraphs>50</Paragraphs>
  <Slides>13</Slides>
  <Notes>2</Notes>
  <HiddenSlides>0</HiddenSlides>
  <MMClips>0</MMClips>
  <ScaleCrop>false</ScaleCrop>
  <HeadingPairs>
    <vt:vector size="8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13</vt:i4>
      </vt:variant>
    </vt:vector>
  </HeadingPairs>
  <TitlesOfParts>
    <vt:vector size="21" baseType="lpstr">
      <vt:lpstr>굴림</vt:lpstr>
      <vt:lpstr>Arial</vt:lpstr>
      <vt:lpstr>Verdana</vt:lpstr>
      <vt:lpstr>맑은 고딕</vt:lpstr>
      <vt:lpstr>윤고딕130</vt:lpstr>
      <vt:lpstr>Arial Unicode MS</vt:lpstr>
      <vt:lpstr>Custom Design</vt:lpstr>
      <vt:lpstr>비트맵 이미지</vt:lpstr>
      <vt:lpstr>슬라이드 1</vt:lpstr>
      <vt:lpstr>문서 개정 이력</vt:lpstr>
      <vt:lpstr>사용자 교육 개요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SFA_재고조회</dc:title>
  <dc:creator>gbattery</dc:creator>
  <cp:lastModifiedBy>gbattery</cp:lastModifiedBy>
  <cp:revision>2</cp:revision>
  <dcterms:created xsi:type="dcterms:W3CDTF">2013-09-04T09:06:54Z</dcterms:created>
  <dcterms:modified xsi:type="dcterms:W3CDTF">2013-09-05T06:22:30Z</dcterms:modified>
</cp:coreProperties>
</file>