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5"/>
  </p:notesMasterIdLst>
  <p:sldIdLst>
    <p:sldId id="271" r:id="rId2"/>
    <p:sldId id="272" r:id="rId3"/>
    <p:sldId id="273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6" r:id="rId13"/>
    <p:sldId id="270" r:id="rId14"/>
  </p:sldIdLst>
  <p:sldSz cx="9144000" cy="6858000" type="screen4x3"/>
  <p:notesSz cx="6858000" cy="9144000"/>
  <p:embeddedFontLst>
    <p:embeddedFont>
      <p:font typeface="Verdana" pitchFamily="34" charset="0"/>
      <p:regular r:id="rId16"/>
      <p:bold r:id="rId17"/>
      <p:italic r:id="rId18"/>
      <p:boldItalic r:id="rId19"/>
    </p:embeddedFont>
    <p:embeddedFont>
      <p:font typeface="맑은 고딕" pitchFamily="50" charset="-127"/>
      <p:regular r:id="rId20"/>
      <p:bold r:id="rId21"/>
    </p:embeddedFont>
    <p:embeddedFont>
      <p:font typeface="Arial Unicode MS" pitchFamily="50" charset="-127"/>
      <p:regular r:id="rId2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3F86FB-1BAC-423E-B448-422C260E70E2}" type="datetimeFigureOut">
              <a:rPr lang="ko-KR" altLang="en-US" smtClean="0"/>
              <a:t>2013-10-17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98F149-B29A-499B-BEAD-56E30CE75B9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426EC897-39E6-463E-82C5-9880B7FF5609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SFA</a:t>
            </a: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_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고객별종합현황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고객별종합현황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잠재고객의 기본정보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영업활동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견적내역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채권정보 등 종합적인 거래처의 정보를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하나의 화면에서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고객별 종합현황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59" y="863600"/>
            <a:ext cx="5654040" cy="232660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고객별 종합현황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유통경로 </a:t>
            </a:r>
            <a:r>
              <a:rPr lang="ko-KR" altLang="en-US" dirty="0" err="1" smtClean="0">
                <a:solidFill>
                  <a:srgbClr val="000000"/>
                </a:solidFill>
              </a:rPr>
              <a:t>를</a:t>
            </a:r>
            <a:r>
              <a:rPr lang="ko-KR" altLang="en-US" dirty="0" smtClean="0">
                <a:solidFill>
                  <a:srgbClr val="000000"/>
                </a:solidFill>
              </a:rPr>
              <a:t> 선택합니다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40408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고객별 종합현황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검색할 판매처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잠재고객을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입력합니다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05595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고객별 종합현황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en-US" altLang="ko-KR" b="1" dirty="0" smtClean="0">
                <a:solidFill>
                  <a:srgbClr val="000000"/>
                </a:solidFill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</a:rPr>
              <a:t>조회</a:t>
            </a:r>
            <a:r>
              <a:rPr lang="en-US" altLang="ko-KR" b="1" dirty="0" smtClean="0">
                <a:solidFill>
                  <a:srgbClr val="000000"/>
                </a:solidFill>
              </a:rPr>
              <a:t> </a:t>
            </a:r>
            <a:r>
              <a:rPr lang="ko-KR" altLang="en-US" dirty="0" smtClean="0">
                <a:solidFill>
                  <a:srgbClr val="000000"/>
                </a:solidFill>
              </a:rPr>
              <a:t> 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75022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고객별 종합현황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검색된 거래처 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72128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고객별 종합현황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고객정보조회 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109841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고객별 종합현황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pPr marL="228600" indent="-228600">
              <a:buAutoNum type="arabicParenBoth"/>
            </a:pPr>
            <a:r>
              <a:rPr lang="ko-KR" altLang="en-US" dirty="0" smtClean="0">
                <a:solidFill>
                  <a:srgbClr val="000000"/>
                </a:solidFill>
              </a:rPr>
              <a:t>종합현황 내용은 검색속도를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 marL="228600" indent="-228600"/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위해 기본정보만 열린 상태로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 marL="228600" indent="-228600"/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</a:t>
            </a:r>
            <a:r>
              <a:rPr lang="ko-KR" altLang="en-US" dirty="0" smtClean="0">
                <a:solidFill>
                  <a:srgbClr val="000000"/>
                </a:solidFill>
              </a:rPr>
              <a:t>출력되며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ko-KR" altLang="en-US" dirty="0" smtClean="0">
                <a:solidFill>
                  <a:srgbClr val="000000"/>
                </a:solidFill>
              </a:rPr>
              <a:t>영업활동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ko-KR" altLang="en-US" dirty="0" smtClean="0">
                <a:solidFill>
                  <a:srgbClr val="000000"/>
                </a:solidFill>
              </a:rPr>
              <a:t>견적</a:t>
            </a:r>
            <a:r>
              <a:rPr lang="en-US" altLang="ko-KR" dirty="0" smtClean="0">
                <a:solidFill>
                  <a:srgbClr val="000000"/>
                </a:solidFill>
              </a:rPr>
              <a:t>,</a:t>
            </a:r>
          </a:p>
          <a:p>
            <a:pPr marL="228600" indent="-228600"/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</a:t>
            </a:r>
            <a:r>
              <a:rPr lang="ko-KR" altLang="en-US" dirty="0" smtClean="0">
                <a:solidFill>
                  <a:srgbClr val="000000"/>
                </a:solidFill>
              </a:rPr>
              <a:t>주문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채권정보는 필요한 부분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 marL="228600" indent="-228600"/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</a:t>
            </a:r>
            <a:r>
              <a:rPr lang="ko-KR" altLang="en-US" dirty="0" smtClean="0">
                <a:solidFill>
                  <a:srgbClr val="000000"/>
                </a:solidFill>
              </a:rPr>
              <a:t>만 펼쳐볼수 있도록 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pPr marL="228600" indent="-228600"/>
            <a:endParaRPr lang="en-US" altLang="ko-KR" dirty="0" smtClean="0">
              <a:solidFill>
                <a:srgbClr val="000000"/>
              </a:solidFill>
            </a:endParaRPr>
          </a:p>
          <a:p>
            <a:pPr marL="228600" indent="-228600"/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영업활동 </a:t>
            </a:r>
            <a:r>
              <a:rPr lang="ko-KR" altLang="en-US" dirty="0" err="1" smtClean="0">
                <a:solidFill>
                  <a:srgbClr val="000000"/>
                </a:solidFill>
              </a:rPr>
              <a:t>조회시</a:t>
            </a:r>
            <a:r>
              <a:rPr lang="ko-KR" altLang="en-US" dirty="0" smtClean="0">
                <a:solidFill>
                  <a:srgbClr val="000000"/>
                </a:solidFill>
              </a:rPr>
              <a:t> 열기 클릭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26456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고객별 종합현황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견적정보 </a:t>
            </a:r>
            <a:r>
              <a:rPr lang="ko-KR" altLang="en-US" dirty="0" err="1" smtClean="0">
                <a:solidFill>
                  <a:srgbClr val="000000"/>
                </a:solidFill>
              </a:rPr>
              <a:t>조회시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r>
              <a:rPr lang="ko-KR" altLang="en-US" dirty="0" err="1" smtClean="0">
                <a:solidFill>
                  <a:srgbClr val="000000"/>
                </a:solidFill>
              </a:rPr>
              <a:t>열기을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818184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고객별 종합현황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주문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채권정보 </a:t>
            </a:r>
            <a:r>
              <a:rPr lang="ko-KR" altLang="en-US" dirty="0" err="1" smtClean="0">
                <a:solidFill>
                  <a:srgbClr val="000000"/>
                </a:solidFill>
              </a:rPr>
              <a:t>조회시</a:t>
            </a:r>
            <a:r>
              <a:rPr lang="ko-KR" altLang="en-US" dirty="0" smtClean="0">
                <a:solidFill>
                  <a:srgbClr val="000000"/>
                </a:solidFill>
              </a:rPr>
              <a:t> 열기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735729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고객별 종합현황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9801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7</TotalTime>
  <Words>218</Words>
  <Application>Microsoft Office PowerPoint</Application>
  <PresentationFormat>화면 슬라이드 쇼(4:3)</PresentationFormat>
  <Paragraphs>60</Paragraphs>
  <Slides>13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1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고객별 종합현황</dc:title>
  <dc:creator>gbattery</dc:creator>
  <cp:lastModifiedBy>gbattery</cp:lastModifiedBy>
  <cp:revision>3</cp:revision>
  <dcterms:created xsi:type="dcterms:W3CDTF">2013-10-16T11:40:04Z</dcterms:created>
  <dcterms:modified xsi:type="dcterms:W3CDTF">2013-10-17T00:45:26Z</dcterms:modified>
</cp:coreProperties>
</file>