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EF82B-AB7C-421C-B77C-20C18E57320E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F9080-F9D6-4962-BFA5-39FCAADEA78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5400000">
            <a:off x="1187624" y="476672"/>
            <a:ext cx="2376264" cy="3672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355976" y="1124744"/>
            <a:ext cx="4104456" cy="2376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 rot="5400000">
            <a:off x="5256076" y="2744924"/>
            <a:ext cx="2304256" cy="41044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5496" y="116632"/>
            <a:ext cx="3797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영광</a:t>
            </a:r>
            <a:r>
              <a:rPr lang="en-US" altLang="ko-KR" b="1" dirty="0" smtClean="0"/>
              <a:t>CC </a:t>
            </a:r>
            <a:r>
              <a:rPr lang="ko-KR" altLang="en-US" b="1" dirty="0" smtClean="0"/>
              <a:t>배터리 충전불가 불만제품</a:t>
            </a:r>
            <a:endParaRPr lang="ko-KR" alt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2018-02-26T09:44:28Z</dcterms:created>
  <dcterms:modified xsi:type="dcterms:W3CDTF">2018-02-26T09:49:59Z</dcterms:modified>
</cp:coreProperties>
</file>