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0"/>
  </p:notesMasterIdLst>
  <p:handoutMasterIdLst>
    <p:handoutMasterId r:id="rId21"/>
  </p:handoutMasterIdLst>
  <p:sldIdLst>
    <p:sldId id="374" r:id="rId3"/>
    <p:sldId id="375" r:id="rId4"/>
    <p:sldId id="450" r:id="rId5"/>
    <p:sldId id="391" r:id="rId6"/>
    <p:sldId id="392" r:id="rId7"/>
    <p:sldId id="394" r:id="rId8"/>
    <p:sldId id="396" r:id="rId9"/>
    <p:sldId id="449" r:id="rId10"/>
    <p:sldId id="451" r:id="rId11"/>
    <p:sldId id="460" r:id="rId12"/>
    <p:sldId id="459" r:id="rId13"/>
    <p:sldId id="452" r:id="rId14"/>
    <p:sldId id="453" r:id="rId15"/>
    <p:sldId id="454" r:id="rId16"/>
    <p:sldId id="455" r:id="rId17"/>
    <p:sldId id="456" r:id="rId18"/>
    <p:sldId id="457" r:id="rId19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554" y="-9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tags" Target="../tags/tag7.xml"/><Relationship Id="rId7" Type="http://schemas.openxmlformats.org/officeDocument/2006/relationships/image" Target="../media/image17.pn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4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7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SD_00_00  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가격조건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가격조건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Ship To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Price 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등록할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(VC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적용하는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차량용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(VC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적용하지 않는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산업용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Transfer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Report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가격을 변경할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Transfer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Report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To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download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받아 가격을 변경하고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Excel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관리할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1387474"/>
            <a:ext cx="8864600" cy="478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514351" y="1557337"/>
          <a:ext cx="8856663" cy="3258191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7043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8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신제품 출시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신규 제품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 </a:t>
                      </a:r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대한 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List</a:t>
                      </a:r>
                      <a:r>
                        <a:rPr lang="en-US" altLang="ko-KR" sz="1200" b="1" i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price</a:t>
                      </a:r>
                      <a:r>
                        <a:rPr lang="ko-KR" altLang="en-US" sz="1200" b="1" i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를 선정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081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신 고객 발굴</a:t>
                      </a: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i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신규 고객에 대한 </a:t>
                      </a:r>
                      <a:r>
                        <a:rPr lang="en-US" altLang="ko-KR" sz="1200" b="1" i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List</a:t>
                      </a:r>
                      <a:r>
                        <a:rPr lang="en-US" altLang="ko-KR" sz="1200" b="1" i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price</a:t>
                      </a:r>
                      <a:r>
                        <a:rPr lang="ko-KR" altLang="en-US" sz="1200" b="1" i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를 선정</a:t>
                      </a:r>
                      <a:endParaRPr lang="en-US" sz="1200" b="1" i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391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List Price check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제품별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List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Price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 존재하는지 유무를 확인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461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가격 등록</a:t>
                      </a: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ctr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List Price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SAP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에 등록한다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VK11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461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가격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추가 제품 가격 등록</a:t>
                      </a: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ctr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가격변경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추가 제품 가격을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SAP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에 등록한다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VK12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34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수출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PRICE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변경</a:t>
                      </a: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-85725" algn="l" defTabSz="914400" rtl="0" eaLnBrk="0" fontAlgn="ctr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수출 거래선별 변동가격을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EXCEL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SAP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UPLOAD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ZSDR0080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1811339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수출 가격조건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VK11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수출 가격조건 변경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추가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VK12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수출 가격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ZSDR0080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수출 가격 조건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레코드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유형을 선택한다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ZPR1 : TRANSFER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ZPR3 : CASE PRICE(Vertical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용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ZCOM : COMMISSION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유형을 선택 하고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누른다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VK11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VK11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06" y="1603375"/>
            <a:ext cx="4940828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1521826" y="2244210"/>
            <a:ext cx="586373" cy="2449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8" name="직선 화살표 연결선 7"/>
          <p:cNvCxnSpPr/>
          <p:nvPr/>
        </p:nvCxnSpPr>
        <p:spPr>
          <a:xfrm>
            <a:off x="1840413" y="2489199"/>
            <a:ext cx="352454" cy="304801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키 조합 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조합을 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- VC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적용하는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차량용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- VC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적용하지 않는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산업용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VK11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VK11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438" y="1418697"/>
            <a:ext cx="4881562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1716567" y="2464352"/>
            <a:ext cx="586373" cy="2449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8" name="직선 화살표 연결선 7"/>
          <p:cNvCxnSpPr>
            <a:stCxn id="7" idx="2"/>
          </p:cNvCxnSpPr>
          <p:nvPr/>
        </p:nvCxnSpPr>
        <p:spPr>
          <a:xfrm flipH="1">
            <a:off x="1261533" y="2709341"/>
            <a:ext cx="748221" cy="279392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Transfer Price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조건생성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(export) / 20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(local)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Sold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Ship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(VC CODE)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7)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USD, EUR, JPY…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8)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VK11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VK11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867" y="1353608"/>
            <a:ext cx="4910666" cy="354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522767" y="2057401"/>
            <a:ext cx="1280633" cy="6688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463501" y="3395134"/>
            <a:ext cx="3583566" cy="3217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06058" y="3364971"/>
            <a:ext cx="35242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가격조건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레코드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유형을 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가격조건 생성시 선택한 유형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키 조합 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가격조건 생성시 선택한 유형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Enter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Transfer Price (ZPR1)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(Sold To Customer)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(Ship To Customer)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다음 화면으로 이동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VK12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VK12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2589" y="1695979"/>
            <a:ext cx="4866744" cy="2156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3442" y="3902075"/>
            <a:ext cx="4873625" cy="196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95485" y="2275416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06083" y="4840825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1"/>
            </p:custDataLst>
          </p:nvPr>
        </p:nvSpPr>
        <p:spPr>
          <a:xfrm>
            <a:off x="471967" y="2269068"/>
            <a:ext cx="1687033" cy="3132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2"/>
            </p:custDataLst>
          </p:nvPr>
        </p:nvSpPr>
        <p:spPr>
          <a:xfrm>
            <a:off x="649767" y="2853268"/>
            <a:ext cx="1687033" cy="3132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>
            <p:custDataLst>
              <p:tags r:id="rId3"/>
            </p:custDataLst>
          </p:nvPr>
        </p:nvSpPr>
        <p:spPr>
          <a:xfrm>
            <a:off x="387300" y="4445002"/>
            <a:ext cx="2787700" cy="4995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Transfer Price (ZPR1)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&lt;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추가할 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(VC CODE)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USD, EUR, JPY…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&lt;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기존에 등록할 제품 가격을 변경하려면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가격을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변경하고 저장한다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ZSDR0080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사용하여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전체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가격을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Download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받아 가격을 변경하고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Excel Upload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변경 가격을 일괄 반영한다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다음 단원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가격관리 참조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VK12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VK12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334" y="1385888"/>
            <a:ext cx="4952999" cy="3787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455034" y="4351868"/>
            <a:ext cx="3371899" cy="3132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가격 관리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Transfer Price Report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입력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Sold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Ship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508" y="1627716"/>
            <a:ext cx="4788959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72216" y="2453224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522767" y="2573868"/>
            <a:ext cx="3481966" cy="6603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Transfer Price Report :  VK11, VK12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등록한 제품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7933" y="1981197"/>
            <a:ext cx="9084733" cy="4301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Excel Download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저장위치를 지정하고 저장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931" y="1389063"/>
            <a:ext cx="4944002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9059" y="3134783"/>
            <a:ext cx="4705350" cy="776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3723168" y="2421468"/>
            <a:ext cx="755700" cy="3132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4679900" y="3691468"/>
            <a:ext cx="290033" cy="2370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3881" y="1902868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직선 화살표 연결선 9"/>
          <p:cNvCxnSpPr>
            <a:stCxn id="7" idx="2"/>
          </p:cNvCxnSpPr>
          <p:nvPr/>
        </p:nvCxnSpPr>
        <p:spPr>
          <a:xfrm>
            <a:off x="4101018" y="2734733"/>
            <a:ext cx="39182" cy="414867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4" name="직선 화살표 연결선 13"/>
          <p:cNvCxnSpPr>
            <a:stCxn id="8" idx="2"/>
            <a:endCxn id="243717" idx="0"/>
          </p:cNvCxnSpPr>
          <p:nvPr/>
        </p:nvCxnSpPr>
        <p:spPr>
          <a:xfrm flipH="1">
            <a:off x="4377268" y="3928533"/>
            <a:ext cx="447649" cy="144447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24371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9630" y="4072980"/>
            <a:ext cx="7915275" cy="196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저장위치에서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Download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받은 해당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file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열어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단가를 변경하고 저장한다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2695" y="2194704"/>
            <a:ext cx="9026106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3426835" y="3979335"/>
            <a:ext cx="417032" cy="23367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Excel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클릭한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file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5871" y="1448330"/>
            <a:ext cx="4911195" cy="160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826" y="3302531"/>
            <a:ext cx="5760508" cy="2666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4510568" y="2582334"/>
            <a:ext cx="755700" cy="3132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9" name="직선 화살표 연결선 8"/>
          <p:cNvCxnSpPr>
            <a:stCxn id="8" idx="2"/>
            <a:endCxn id="245763" idx="0"/>
          </p:cNvCxnSpPr>
          <p:nvPr/>
        </p:nvCxnSpPr>
        <p:spPr>
          <a:xfrm flipH="1">
            <a:off x="3258080" y="2895599"/>
            <a:ext cx="1630338" cy="406932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1208567" y="3716867"/>
            <a:ext cx="1619299" cy="3132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3"/>
            </p:custDataLst>
          </p:nvPr>
        </p:nvSpPr>
        <p:spPr>
          <a:xfrm>
            <a:off x="5247168" y="5418667"/>
            <a:ext cx="831900" cy="3132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변경된 단가를 확인하고 저장한다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효력시작일이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날짜로 변경된 것을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ZSDR0080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PRICE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1890713"/>
            <a:ext cx="9076267" cy="143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3119" y="3923777"/>
            <a:ext cx="9074150" cy="2146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8075035" y="2633135"/>
            <a:ext cx="417032" cy="846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8726969" y="5020735"/>
            <a:ext cx="577898" cy="11091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12962</TotalTime>
  <Words>980</Words>
  <Application>Microsoft Office PowerPoint</Application>
  <PresentationFormat>A4 용지(210x297mm)</PresentationFormat>
  <Paragraphs>359</Paragraphs>
  <Slides>17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0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371</cp:revision>
  <cp:lastPrinted>2006-08-30T13:33:06Z</cp:lastPrinted>
  <dcterms:created xsi:type="dcterms:W3CDTF">2008-05-17T00:48:54Z</dcterms:created>
  <dcterms:modified xsi:type="dcterms:W3CDTF">2013-02-27T00:14:51Z</dcterms:modified>
</cp:coreProperties>
</file>